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13" r:id="rId2"/>
    <p:sldId id="317" r:id="rId3"/>
    <p:sldId id="286" r:id="rId4"/>
    <p:sldId id="296" r:id="rId5"/>
    <p:sldId id="293" r:id="rId6"/>
    <p:sldId id="307" r:id="rId7"/>
    <p:sldId id="294" r:id="rId8"/>
    <p:sldId id="302" r:id="rId9"/>
    <p:sldId id="314" r:id="rId10"/>
    <p:sldId id="315" r:id="rId11"/>
    <p:sldId id="316" r:id="rId12"/>
    <p:sldId id="319" r:id="rId13"/>
    <p:sldId id="318" r:id="rId14"/>
  </p:sldIdLst>
  <p:sldSz cx="12192000" cy="6858000"/>
  <p:notesSz cx="6807200" cy="99393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4A4A"/>
    <a:srgbClr val="0165AA"/>
    <a:srgbClr val="E3DDD2"/>
    <a:srgbClr val="CECAC0"/>
    <a:srgbClr val="F5A623"/>
    <a:srgbClr val="0065AA"/>
    <a:srgbClr val="007549"/>
    <a:srgbClr val="266394"/>
    <a:srgbClr val="52B347"/>
    <a:srgbClr val="009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483"/>
  </p:normalViewPr>
  <p:slideViewPr>
    <p:cSldViewPr snapToGrid="0" snapToObjects="1">
      <p:cViewPr varScale="1">
        <p:scale>
          <a:sx n="96" d="100"/>
          <a:sy n="96"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19AB2B7-981E-5D40-A9EC-3F5848C29D29}" type="datetimeFigureOut">
              <a:rPr lang="sv-SE" smtClean="0"/>
              <a:t>2020-01-27</a:t>
            </a:fld>
            <a:endParaRPr lang="sv-SE"/>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87850DE-AE77-4D47-B18F-ED8F149A0BBA}" type="slidenum">
              <a:rPr lang="sv-SE" smtClean="0"/>
              <a:t>‹#›</a:t>
            </a:fld>
            <a:endParaRPr lang="sv-SE"/>
          </a:p>
        </p:txBody>
      </p:sp>
    </p:spTree>
    <p:extLst>
      <p:ext uri="{BB962C8B-B14F-4D97-AF65-F5344CB8AC3E}">
        <p14:creationId xmlns:p14="http://schemas.microsoft.com/office/powerpoint/2010/main" val="104306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Byt bilder</a:t>
            </a:r>
          </a:p>
        </p:txBody>
      </p:sp>
      <p:sp>
        <p:nvSpPr>
          <p:cNvPr id="4" name="Slide Number Placeholder 3"/>
          <p:cNvSpPr>
            <a:spLocks noGrp="1"/>
          </p:cNvSpPr>
          <p:nvPr>
            <p:ph type="sldNum" sz="quarter" idx="5"/>
          </p:nvPr>
        </p:nvSpPr>
        <p:spPr/>
        <p:txBody>
          <a:bodyPr/>
          <a:lstStyle/>
          <a:p>
            <a:fld id="{787850DE-AE77-4D47-B18F-ED8F149A0BBA}" type="slidenum">
              <a:rPr lang="sv-SE" smtClean="0"/>
              <a:t>3</a:t>
            </a:fld>
            <a:endParaRPr lang="sv-SE"/>
          </a:p>
        </p:txBody>
      </p:sp>
    </p:spTree>
    <p:extLst>
      <p:ext uri="{BB962C8B-B14F-4D97-AF65-F5344CB8AC3E}">
        <p14:creationId xmlns:p14="http://schemas.microsoft.com/office/powerpoint/2010/main" val="169397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Fler färger mer grönt</a:t>
            </a:r>
          </a:p>
          <a:p>
            <a:endParaRPr lang="sv-SE" dirty="0"/>
          </a:p>
          <a:p>
            <a:r>
              <a:rPr lang="sv-SE" sz="1200" b="0" i="0" u="none" strike="noStrike" kern="1200" dirty="0">
                <a:solidFill>
                  <a:schemeClr val="tx1"/>
                </a:solidFill>
                <a:effectLst/>
                <a:latin typeface="+mn-lt"/>
                <a:ea typeface="+mn-ea"/>
                <a:cs typeface="+mn-cs"/>
              </a:rPr>
              <a:t>Etiam </a:t>
            </a:r>
            <a:r>
              <a:rPr lang="sv-SE" sz="1200" b="0" i="0" u="none" strike="noStrike" kern="1200" dirty="0" err="1">
                <a:solidFill>
                  <a:schemeClr val="tx1"/>
                </a:solidFill>
                <a:effectLst/>
                <a:latin typeface="+mn-lt"/>
                <a:ea typeface="+mn-ea"/>
                <a:cs typeface="+mn-cs"/>
              </a:rPr>
              <a:t>sapien</a:t>
            </a:r>
            <a:r>
              <a:rPr lang="sv-SE" sz="1200" b="0" i="0" u="none" strike="noStrike" kern="1200" dirty="0">
                <a:solidFill>
                  <a:schemeClr val="tx1"/>
                </a:solidFill>
                <a:effectLst/>
                <a:latin typeface="+mn-lt"/>
                <a:ea typeface="+mn-ea"/>
                <a:cs typeface="+mn-cs"/>
              </a:rPr>
              <a:t> elit, </a:t>
            </a:r>
            <a:r>
              <a:rPr lang="sv-SE" sz="1200" b="0" i="0" u="none" strike="noStrike" kern="1200" dirty="0" err="1">
                <a:solidFill>
                  <a:schemeClr val="tx1"/>
                </a:solidFill>
                <a:effectLst/>
                <a:latin typeface="+mn-lt"/>
                <a:ea typeface="+mn-ea"/>
                <a:cs typeface="+mn-cs"/>
              </a:rPr>
              <a:t>consequat</a:t>
            </a:r>
            <a:r>
              <a:rPr lang="sv-SE" sz="1200" b="0" i="0" u="none" strike="noStrike" kern="1200" dirty="0">
                <a:solidFill>
                  <a:schemeClr val="tx1"/>
                </a:solidFill>
                <a:effectLst/>
                <a:latin typeface="+mn-lt"/>
                <a:ea typeface="+mn-ea"/>
                <a:cs typeface="+mn-cs"/>
              </a:rPr>
              <a:t> eget, </a:t>
            </a:r>
            <a:r>
              <a:rPr lang="sv-SE" sz="1200" b="0" i="0" u="none" strike="noStrike" kern="1200" dirty="0" err="1">
                <a:solidFill>
                  <a:schemeClr val="tx1"/>
                </a:solidFill>
                <a:effectLst/>
                <a:latin typeface="+mn-lt"/>
                <a:ea typeface="+mn-ea"/>
                <a:cs typeface="+mn-cs"/>
              </a:rPr>
              <a:t>tristique</a:t>
            </a:r>
            <a:r>
              <a:rPr lang="sv-SE" sz="1200" b="0" i="0" u="none" strike="noStrike" kern="1200" dirty="0">
                <a:solidFill>
                  <a:schemeClr val="tx1"/>
                </a:solidFill>
                <a:effectLst/>
                <a:latin typeface="+mn-lt"/>
                <a:ea typeface="+mn-ea"/>
                <a:cs typeface="+mn-cs"/>
              </a:rPr>
              <a:t> non, </a:t>
            </a:r>
            <a:r>
              <a:rPr lang="sv-SE" sz="1200" b="0" i="0" u="none" strike="noStrike" kern="1200" dirty="0" err="1">
                <a:solidFill>
                  <a:schemeClr val="tx1"/>
                </a:solidFill>
                <a:effectLst/>
                <a:latin typeface="+mn-lt"/>
                <a:ea typeface="+mn-ea"/>
                <a:cs typeface="+mn-cs"/>
              </a:rPr>
              <a:t>venenatis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quis</a:t>
            </a:r>
            <a:endParaRPr lang="sv-SE" dirty="0"/>
          </a:p>
        </p:txBody>
      </p:sp>
      <p:sp>
        <p:nvSpPr>
          <p:cNvPr id="4" name="Slide Number Placeholder 3"/>
          <p:cNvSpPr>
            <a:spLocks noGrp="1"/>
          </p:cNvSpPr>
          <p:nvPr>
            <p:ph type="sldNum" sz="quarter" idx="5"/>
          </p:nvPr>
        </p:nvSpPr>
        <p:spPr/>
        <p:txBody>
          <a:bodyPr/>
          <a:lstStyle/>
          <a:p>
            <a:fld id="{787850DE-AE77-4D47-B18F-ED8F149A0BBA}" type="slidenum">
              <a:rPr lang="sv-SE" smtClean="0"/>
              <a:t>5</a:t>
            </a:fld>
            <a:endParaRPr lang="sv-SE"/>
          </a:p>
        </p:txBody>
      </p:sp>
    </p:spTree>
    <p:extLst>
      <p:ext uri="{BB962C8B-B14F-4D97-AF65-F5344CB8AC3E}">
        <p14:creationId xmlns:p14="http://schemas.microsoft.com/office/powerpoint/2010/main" val="2845086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 bi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52D7D0-C123-A746-BCD7-DEE84164D781}"/>
              </a:ext>
            </a:extLst>
          </p:cNvPr>
          <p:cNvSpPr>
            <a:spLocks noGrp="1"/>
          </p:cNvSpPr>
          <p:nvPr>
            <p:ph type="pic" sz="quarter" idx="10" hasCustomPrompt="1"/>
          </p:nvPr>
        </p:nvSpPr>
        <p:spPr>
          <a:xfrm>
            <a:off x="0" y="20473"/>
            <a:ext cx="12192000" cy="6145200"/>
          </a:xfrm>
          <a:solidFill>
            <a:schemeClr val="bg1">
              <a:lumMod val="85000"/>
            </a:schemeClr>
          </a:solidFill>
        </p:spPr>
        <p:txBody>
          <a:bodyPr>
            <a:normAutofit/>
          </a:bodyPr>
          <a:lstStyle>
            <a:lvl1pPr marL="0" indent="0">
              <a:buFontTx/>
              <a:buNone/>
              <a:defRPr sz="2000">
                <a:solidFill>
                  <a:srgbClr val="4A4A4A"/>
                </a:solidFill>
              </a:defRPr>
            </a:lvl1pPr>
          </a:lstStyle>
          <a:p>
            <a:r>
              <a:rPr lang="sv-SE" dirty="0"/>
              <a:t>Klicka på ikonen för att lägga in en bild. Bildstorlek: 17,07x33,86 cm bilden anpassas efter bildrutan. </a:t>
            </a:r>
          </a:p>
        </p:txBody>
      </p:sp>
      <p:sp>
        <p:nvSpPr>
          <p:cNvPr id="22" name="Rectangle 21">
            <a:extLst>
              <a:ext uri="{FF2B5EF4-FFF2-40B4-BE49-F238E27FC236}">
                <a16:creationId xmlns:a16="http://schemas.microsoft.com/office/drawing/2014/main" id="{EB9BD7E3-D138-E74C-A368-17607224052F}"/>
              </a:ext>
            </a:extLst>
          </p:cNvPr>
          <p:cNvSpPr/>
          <p:nvPr userDrawn="1"/>
        </p:nvSpPr>
        <p:spPr>
          <a:xfrm>
            <a:off x="0" y="4079631"/>
            <a:ext cx="12192000" cy="2086219"/>
          </a:xfrm>
          <a:prstGeom prst="rect">
            <a:avLst/>
          </a:prstGeom>
          <a:gradFill>
            <a:gsLst>
              <a:gs pos="0">
                <a:schemeClr val="tx1">
                  <a:lumMod val="75000"/>
                  <a:lumOff val="25000"/>
                  <a:alpha val="0"/>
                </a:schemeClr>
              </a:gs>
              <a:gs pos="99000">
                <a:schemeClr val="tx1">
                  <a:lumMod val="75000"/>
                  <a:lumOff val="25000"/>
                  <a:alpha val="6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19D01295-95AA-B64C-A6E8-F8ECCFD31EE2}"/>
              </a:ext>
            </a:extLst>
          </p:cNvPr>
          <p:cNvSpPr>
            <a:spLocks noGrp="1"/>
          </p:cNvSpPr>
          <p:nvPr>
            <p:ph type="ctrTitle" hasCustomPrompt="1"/>
          </p:nvPr>
        </p:nvSpPr>
        <p:spPr>
          <a:xfrm>
            <a:off x="838200" y="3615517"/>
            <a:ext cx="8692662" cy="1653218"/>
          </a:xfrm>
        </p:spPr>
        <p:txBody>
          <a:bodyPr anchor="b"/>
          <a:lstStyle>
            <a:lvl1pPr algn="l">
              <a:defRPr sz="6000" b="0" i="0">
                <a:solidFill>
                  <a:schemeClr val="bg1"/>
                </a:solidFill>
                <a:latin typeface="Arial" panose="020B0604020202020204" pitchFamily="34" charset="0"/>
                <a:ea typeface="Open Sans Extrabold" panose="020B0606030504020204" pitchFamily="34" charset="0"/>
                <a:cs typeface="Arial" panose="020B0604020202020204" pitchFamily="34" charset="0"/>
              </a:defRPr>
            </a:lvl1pPr>
          </a:lstStyle>
          <a:p>
            <a:r>
              <a:rPr lang="en-US" dirty="0" err="1"/>
              <a:t>Titelrubrik</a:t>
            </a:r>
            <a:endParaRPr lang="sv-SE" dirty="0"/>
          </a:p>
        </p:txBody>
      </p:sp>
      <p:sp>
        <p:nvSpPr>
          <p:cNvPr id="12" name="Text Placeholder 11">
            <a:extLst>
              <a:ext uri="{FF2B5EF4-FFF2-40B4-BE49-F238E27FC236}">
                <a16:creationId xmlns:a16="http://schemas.microsoft.com/office/drawing/2014/main" id="{0AEBD010-B347-BF40-AF08-085F2977D265}"/>
              </a:ext>
            </a:extLst>
          </p:cNvPr>
          <p:cNvSpPr>
            <a:spLocks noGrp="1"/>
          </p:cNvSpPr>
          <p:nvPr>
            <p:ph type="body" sz="quarter" idx="11" hasCustomPrompt="1"/>
          </p:nvPr>
        </p:nvSpPr>
        <p:spPr>
          <a:xfrm>
            <a:off x="838200" y="5302042"/>
            <a:ext cx="7286625" cy="627062"/>
          </a:xfrm>
        </p:spPr>
        <p:txBody>
          <a:bodyPr>
            <a:noAutofit/>
          </a:bodyPr>
          <a:lstStyle>
            <a:lvl1pPr marL="0" indent="0">
              <a:buFontTx/>
              <a:buNone/>
              <a:defRPr sz="2800">
                <a:solidFill>
                  <a:schemeClr val="bg1"/>
                </a:solidFill>
              </a:defRPr>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sv-SE" dirty="0"/>
              <a:t>Plats för underrubrik</a:t>
            </a:r>
          </a:p>
        </p:txBody>
      </p:sp>
      <p:sp>
        <p:nvSpPr>
          <p:cNvPr id="11" name="Date Placeholder 3">
            <a:extLst>
              <a:ext uri="{FF2B5EF4-FFF2-40B4-BE49-F238E27FC236}">
                <a16:creationId xmlns:a16="http://schemas.microsoft.com/office/drawing/2014/main" id="{A55A73EC-681F-724C-ABE9-A89C6EC5D0E8}"/>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4E02D5B5-9172-C448-9395-359B3EBC6340}" type="datetime1">
              <a:rPr lang="sv-SE" smtClean="0"/>
              <a:pPr/>
              <a:t>2020-01-27</a:t>
            </a:fld>
            <a:endParaRPr lang="sv-SE" dirty="0"/>
          </a:p>
        </p:txBody>
      </p:sp>
      <p:sp>
        <p:nvSpPr>
          <p:cNvPr id="13" name="Footer Placeholder 4">
            <a:extLst>
              <a:ext uri="{FF2B5EF4-FFF2-40B4-BE49-F238E27FC236}">
                <a16:creationId xmlns:a16="http://schemas.microsoft.com/office/drawing/2014/main" id="{3651303B-F490-B342-8DD9-9BB628F0A4E4}"/>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4" name="Slide Number Placeholder 5">
            <a:extLst>
              <a:ext uri="{FF2B5EF4-FFF2-40B4-BE49-F238E27FC236}">
                <a16:creationId xmlns:a16="http://schemas.microsoft.com/office/drawing/2014/main" id="{10B8A3F0-9342-0F4A-9BFC-6B058A4A865D}"/>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351408308"/>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 6 bilder">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9DFC7DF6-551E-5743-80C7-812BCD326497}"/>
              </a:ext>
            </a:extLst>
          </p:cNvPr>
          <p:cNvSpPr>
            <a:spLocks noGrp="1"/>
          </p:cNvSpPr>
          <p:nvPr>
            <p:ph type="pic" idx="10" hasCustomPrompt="1"/>
          </p:nvPr>
        </p:nvSpPr>
        <p:spPr>
          <a:xfrm>
            <a:off x="4485902" y="2090232"/>
            <a:ext cx="3240000" cy="3240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9x9 cm bilden anpassas efter bildrutan. </a:t>
            </a:r>
          </a:p>
        </p:txBody>
      </p:sp>
      <p:sp>
        <p:nvSpPr>
          <p:cNvPr id="12" name="Picture Placeholder 2">
            <a:extLst>
              <a:ext uri="{FF2B5EF4-FFF2-40B4-BE49-F238E27FC236}">
                <a16:creationId xmlns:a16="http://schemas.microsoft.com/office/drawing/2014/main" id="{B12FCCE5-BCFB-C84C-9B0F-BC7C00AE975A}"/>
              </a:ext>
            </a:extLst>
          </p:cNvPr>
          <p:cNvSpPr>
            <a:spLocks noGrp="1"/>
          </p:cNvSpPr>
          <p:nvPr>
            <p:ph type="pic" idx="11" hasCustomPrompt="1"/>
          </p:nvPr>
        </p:nvSpPr>
        <p:spPr>
          <a:xfrm>
            <a:off x="7821952" y="1879095"/>
            <a:ext cx="2592000" cy="1440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4x7,2 cm bilden anpassas efter bildrutan. </a:t>
            </a:r>
          </a:p>
        </p:txBody>
      </p:sp>
      <p:sp>
        <p:nvSpPr>
          <p:cNvPr id="13" name="Picture Placeholder 2">
            <a:extLst>
              <a:ext uri="{FF2B5EF4-FFF2-40B4-BE49-F238E27FC236}">
                <a16:creationId xmlns:a16="http://schemas.microsoft.com/office/drawing/2014/main" id="{195813AB-8F7F-8841-87B1-65AFB28E8BA4}"/>
              </a:ext>
            </a:extLst>
          </p:cNvPr>
          <p:cNvSpPr>
            <a:spLocks noGrp="1"/>
          </p:cNvSpPr>
          <p:nvPr>
            <p:ph type="pic" idx="12" hasCustomPrompt="1"/>
          </p:nvPr>
        </p:nvSpPr>
        <p:spPr>
          <a:xfrm>
            <a:off x="7821952" y="3413590"/>
            <a:ext cx="3456000" cy="2160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6x9,6 cm bilden anpassas efter bildrutan. </a:t>
            </a:r>
          </a:p>
        </p:txBody>
      </p:sp>
      <p:sp>
        <p:nvSpPr>
          <p:cNvPr id="15" name="Title 1">
            <a:extLst>
              <a:ext uri="{FF2B5EF4-FFF2-40B4-BE49-F238E27FC236}">
                <a16:creationId xmlns:a16="http://schemas.microsoft.com/office/drawing/2014/main" id="{91D7E9FE-B51F-8B4F-BE23-F8BF897F1A69}"/>
              </a:ext>
            </a:extLst>
          </p:cNvPr>
          <p:cNvSpPr>
            <a:spLocks noGrp="1"/>
          </p:cNvSpPr>
          <p:nvPr>
            <p:ph type="title" hasCustomPrompt="1"/>
          </p:nvPr>
        </p:nvSpPr>
        <p:spPr>
          <a:xfrm>
            <a:off x="837390" y="729604"/>
            <a:ext cx="10514823" cy="800881"/>
          </a:xfrm>
        </p:spPr>
        <p:txBody>
          <a:bodyPr anchor="t">
            <a:noAutofit/>
          </a:bodyPr>
          <a:lstStyle>
            <a:lvl1pPr>
              <a:defRPr>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16" name="Picture Placeholder 2">
            <a:extLst>
              <a:ext uri="{FF2B5EF4-FFF2-40B4-BE49-F238E27FC236}">
                <a16:creationId xmlns:a16="http://schemas.microsoft.com/office/drawing/2014/main" id="{B1FD5156-BC1A-C94A-A607-67A635704B11}"/>
              </a:ext>
            </a:extLst>
          </p:cNvPr>
          <p:cNvSpPr>
            <a:spLocks noGrp="1"/>
          </p:cNvSpPr>
          <p:nvPr>
            <p:ph type="pic" idx="14" hasCustomPrompt="1"/>
          </p:nvPr>
        </p:nvSpPr>
        <p:spPr>
          <a:xfrm>
            <a:off x="1242719" y="3402204"/>
            <a:ext cx="1800000" cy="1908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5,3x5 cm bilden anpassas efter bildrutan. </a:t>
            </a:r>
          </a:p>
        </p:txBody>
      </p:sp>
      <p:sp>
        <p:nvSpPr>
          <p:cNvPr id="20" name="Picture Placeholder 2">
            <a:extLst>
              <a:ext uri="{FF2B5EF4-FFF2-40B4-BE49-F238E27FC236}">
                <a16:creationId xmlns:a16="http://schemas.microsoft.com/office/drawing/2014/main" id="{8FB39568-43DE-DE48-85F2-21FE82EF930B}"/>
              </a:ext>
            </a:extLst>
          </p:cNvPr>
          <p:cNvSpPr>
            <a:spLocks noGrp="1"/>
          </p:cNvSpPr>
          <p:nvPr>
            <p:ph type="pic" idx="16" hasCustomPrompt="1"/>
          </p:nvPr>
        </p:nvSpPr>
        <p:spPr>
          <a:xfrm>
            <a:off x="2089982" y="2090232"/>
            <a:ext cx="2304000" cy="1224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3,4x6,4 cm bilden anpassas efter bildrutan. </a:t>
            </a:r>
          </a:p>
        </p:txBody>
      </p:sp>
      <p:sp>
        <p:nvSpPr>
          <p:cNvPr id="21" name="Picture Placeholder 2">
            <a:extLst>
              <a:ext uri="{FF2B5EF4-FFF2-40B4-BE49-F238E27FC236}">
                <a16:creationId xmlns:a16="http://schemas.microsoft.com/office/drawing/2014/main" id="{3E767C2A-0DAB-404D-88C2-B6C73AF6B116}"/>
              </a:ext>
            </a:extLst>
          </p:cNvPr>
          <p:cNvSpPr>
            <a:spLocks noGrp="1"/>
          </p:cNvSpPr>
          <p:nvPr>
            <p:ph type="pic" idx="17" hasCustomPrompt="1"/>
          </p:nvPr>
        </p:nvSpPr>
        <p:spPr>
          <a:xfrm>
            <a:off x="3133982" y="3413590"/>
            <a:ext cx="1260000" cy="2160000"/>
          </a:xfrm>
          <a:solidFill>
            <a:schemeClr val="bg1">
              <a:lumMod val="85000"/>
            </a:schemeClr>
          </a:solidFill>
        </p:spPr>
        <p:txBody>
          <a:bodyPr anchor="t">
            <a:normAutofit/>
          </a:bodyPr>
          <a:lstStyle>
            <a:lvl1pPr marL="0" indent="0" algn="l">
              <a:buNone/>
              <a:defRPr sz="12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6x3,5 cm bilden anpassas efter bildrutan.</a:t>
            </a:r>
          </a:p>
        </p:txBody>
      </p:sp>
      <p:sp>
        <p:nvSpPr>
          <p:cNvPr id="26" name="Rectangle 25">
            <a:extLst>
              <a:ext uri="{FF2B5EF4-FFF2-40B4-BE49-F238E27FC236}">
                <a16:creationId xmlns:a16="http://schemas.microsoft.com/office/drawing/2014/main" id="{5922509B-768A-6B40-827B-20CD1F466486}"/>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ate Placeholder 3">
            <a:extLst>
              <a:ext uri="{FF2B5EF4-FFF2-40B4-BE49-F238E27FC236}">
                <a16:creationId xmlns:a16="http://schemas.microsoft.com/office/drawing/2014/main" id="{8033BCBC-EC1D-5C42-8C01-03FDAA74FFB3}"/>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panose="020B0604020202020204" pitchFamily="34" charset="0"/>
                <a:cs typeface="Arial" panose="020B0604020202020204" pitchFamily="34" charset="0"/>
              </a:defRPr>
            </a:lvl1pPr>
          </a:lstStyle>
          <a:p>
            <a:fld id="{E3DF4DB0-E4B8-FF41-AB1C-711193F33DD1}" type="datetime1">
              <a:rPr lang="sv-SE" smtClean="0"/>
              <a:t>2020-01-27</a:t>
            </a:fld>
            <a:endParaRPr lang="sv-SE" dirty="0"/>
          </a:p>
        </p:txBody>
      </p:sp>
      <p:sp>
        <p:nvSpPr>
          <p:cNvPr id="17" name="Footer Placeholder 4">
            <a:extLst>
              <a:ext uri="{FF2B5EF4-FFF2-40B4-BE49-F238E27FC236}">
                <a16:creationId xmlns:a16="http://schemas.microsoft.com/office/drawing/2014/main" id="{D496AA92-3F88-D34E-BBF1-7D3034419534}"/>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endParaRPr lang="sv-SE" dirty="0"/>
          </a:p>
        </p:txBody>
      </p:sp>
      <p:sp>
        <p:nvSpPr>
          <p:cNvPr id="18" name="Slide Number Placeholder 5">
            <a:extLst>
              <a:ext uri="{FF2B5EF4-FFF2-40B4-BE49-F238E27FC236}">
                <a16:creationId xmlns:a16="http://schemas.microsoft.com/office/drawing/2014/main" id="{1D776C38-5F51-FE46-B5D1-89367EDCC052}"/>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19" name="Picture 18">
            <a:extLst>
              <a:ext uri="{FF2B5EF4-FFF2-40B4-BE49-F238E27FC236}">
                <a16:creationId xmlns:a16="http://schemas.microsoft.com/office/drawing/2014/main" id="{F03336A2-BF7B-2449-B0D5-FD007EEB1B72}"/>
              </a:ext>
            </a:extLst>
          </p:cNvPr>
          <p:cNvPicPr>
            <a:picLocks noChangeAspect="1"/>
          </p:cNvPicPr>
          <p:nvPr userDrawn="1"/>
        </p:nvPicPr>
        <p:blipFill>
          <a:blip r:embed="rId2"/>
          <a:stretch>
            <a:fillRect/>
          </a:stretch>
        </p:blipFill>
        <p:spPr>
          <a:xfrm>
            <a:off x="396613" y="6308203"/>
            <a:ext cx="1943312" cy="429866"/>
          </a:xfrm>
          <a:prstGeom prst="rect">
            <a:avLst/>
          </a:prstGeom>
        </p:spPr>
      </p:pic>
    </p:spTree>
    <p:extLst>
      <p:ext uri="{BB962C8B-B14F-4D97-AF65-F5344CB8AC3E}">
        <p14:creationId xmlns:p14="http://schemas.microsoft.com/office/powerpoint/2010/main" val="98477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Rubrik och 2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D136-79F4-C741-B4F8-FC772BF29E9F}"/>
              </a:ext>
            </a:extLst>
          </p:cNvPr>
          <p:cNvSpPr>
            <a:spLocks noGrp="1"/>
          </p:cNvSpPr>
          <p:nvPr>
            <p:ph type="title" hasCustomPrompt="1"/>
          </p:nvPr>
        </p:nvSpPr>
        <p:spPr>
          <a:xfrm>
            <a:off x="838200" y="365125"/>
            <a:ext cx="10515600" cy="1325563"/>
          </a:xfrm>
        </p:spPr>
        <p:txBody>
          <a:bodyPr/>
          <a:lstStyle>
            <a:lvl1pPr>
              <a:defRPr>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3" name="Content Placeholder 2">
            <a:extLst>
              <a:ext uri="{FF2B5EF4-FFF2-40B4-BE49-F238E27FC236}">
                <a16:creationId xmlns:a16="http://schemas.microsoft.com/office/drawing/2014/main" id="{D2283FA4-AE4D-FB44-BF5E-0E7C4422E339}"/>
              </a:ext>
            </a:extLst>
          </p:cNvPr>
          <p:cNvSpPr>
            <a:spLocks noGrp="1"/>
          </p:cNvSpPr>
          <p:nvPr>
            <p:ph sz="half" idx="1" hasCustomPrompt="1"/>
          </p:nvPr>
        </p:nvSpPr>
        <p:spPr>
          <a:xfrm>
            <a:off x="838200" y="1847850"/>
            <a:ext cx="5181600" cy="4307591"/>
          </a:xfrm>
        </p:spPr>
        <p:txBody>
          <a:bodyPr/>
          <a:lstStyle>
            <a:lvl1pPr>
              <a:defRPr>
                <a:solidFill>
                  <a:srgbClr val="4A4A4A"/>
                </a:solidFill>
              </a:defRPr>
            </a:lvl1pPr>
            <a:lvl2pPr>
              <a:defRPr>
                <a:solidFill>
                  <a:srgbClr val="4A4A4A"/>
                </a:solidFill>
              </a:defRPr>
            </a:lvl2pPr>
            <a:lvl3pPr>
              <a:defRPr>
                <a:solidFill>
                  <a:srgbClr val="4A4A4A"/>
                </a:solidFill>
              </a:defRPr>
            </a:lvl3pPr>
            <a:lvl4pPr>
              <a:defRPr>
                <a:solidFill>
                  <a:srgbClr val="4A4A4A"/>
                </a:solidFill>
              </a:defRPr>
            </a:lvl4pPr>
            <a:lvl5pPr>
              <a:defRPr>
                <a:solidFill>
                  <a:srgbClr val="4A4A4A"/>
                </a:solidFill>
              </a:defRPr>
            </a:lvl5pPr>
          </a:lstStyle>
          <a:p>
            <a:pPr lvl="0"/>
            <a:r>
              <a:rPr lang="en-US" dirty="0" err="1"/>
              <a:t>Klicka</a:t>
            </a:r>
            <a:r>
              <a:rPr lang="en-US" dirty="0"/>
              <a:t> </a:t>
            </a:r>
            <a:r>
              <a:rPr lang="en-US" dirty="0" err="1"/>
              <a:t>för</a:t>
            </a:r>
            <a:r>
              <a:rPr lang="en-US" dirty="0"/>
              <a:t> </a:t>
            </a:r>
            <a:r>
              <a:rPr lang="en-US" dirty="0" err="1"/>
              <a:t>att</a:t>
            </a:r>
            <a:r>
              <a:rPr lang="en-US" dirty="0"/>
              <a:t> </a:t>
            </a:r>
            <a:r>
              <a:rPr lang="en-US" dirty="0" err="1"/>
              <a:t>lägga</a:t>
            </a:r>
            <a:r>
              <a:rPr lang="en-US" dirty="0"/>
              <a:t> till text</a:t>
            </a:r>
          </a:p>
          <a:p>
            <a:pPr lvl="1"/>
            <a:r>
              <a:rPr lang="en-US" dirty="0" err="1"/>
              <a:t>Första</a:t>
            </a:r>
            <a:r>
              <a:rPr lang="en-US" dirty="0"/>
              <a:t>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Fjärde</a:t>
            </a:r>
            <a:r>
              <a:rPr lang="en-US" dirty="0"/>
              <a:t> </a:t>
            </a:r>
            <a:r>
              <a:rPr lang="en-US" dirty="0" err="1"/>
              <a:t>nivå</a:t>
            </a:r>
            <a:endParaRPr lang="en-US" dirty="0"/>
          </a:p>
          <a:p>
            <a:pPr lvl="4"/>
            <a:r>
              <a:rPr lang="en-US" dirty="0" err="1"/>
              <a:t>Femte</a:t>
            </a:r>
            <a:r>
              <a:rPr lang="en-US" dirty="0"/>
              <a:t> </a:t>
            </a:r>
            <a:r>
              <a:rPr lang="en-US" dirty="0" err="1"/>
              <a:t>nivå</a:t>
            </a:r>
            <a:endParaRPr lang="sv-SE" dirty="0"/>
          </a:p>
        </p:txBody>
      </p:sp>
      <p:sp>
        <p:nvSpPr>
          <p:cNvPr id="4" name="Content Placeholder 3">
            <a:extLst>
              <a:ext uri="{FF2B5EF4-FFF2-40B4-BE49-F238E27FC236}">
                <a16:creationId xmlns:a16="http://schemas.microsoft.com/office/drawing/2014/main" id="{D9674D40-1444-4248-8748-AC10DDA4E341}"/>
              </a:ext>
            </a:extLst>
          </p:cNvPr>
          <p:cNvSpPr>
            <a:spLocks noGrp="1"/>
          </p:cNvSpPr>
          <p:nvPr>
            <p:ph sz="half" idx="2" hasCustomPrompt="1"/>
          </p:nvPr>
        </p:nvSpPr>
        <p:spPr>
          <a:xfrm>
            <a:off x="6172200" y="1847850"/>
            <a:ext cx="5181600" cy="4307591"/>
          </a:xfrm>
        </p:spPr>
        <p:txBody>
          <a:bodyPr/>
          <a:lstStyle>
            <a:lvl1pPr>
              <a:defRPr>
                <a:solidFill>
                  <a:srgbClr val="4A4A4A"/>
                </a:solidFill>
              </a:defRPr>
            </a:lvl1pPr>
            <a:lvl2pPr>
              <a:defRPr>
                <a:solidFill>
                  <a:srgbClr val="4A4A4A"/>
                </a:solidFill>
              </a:defRPr>
            </a:lvl2pPr>
            <a:lvl3pPr>
              <a:defRPr>
                <a:solidFill>
                  <a:srgbClr val="4A4A4A"/>
                </a:solidFill>
              </a:defRPr>
            </a:lvl3pPr>
            <a:lvl4pPr>
              <a:defRPr>
                <a:solidFill>
                  <a:srgbClr val="4A4A4A"/>
                </a:solidFill>
              </a:defRPr>
            </a:lvl4pPr>
            <a:lvl5pPr>
              <a:defRPr>
                <a:solidFill>
                  <a:srgbClr val="4A4A4A"/>
                </a:solidFill>
              </a:defRPr>
            </a:lvl5pPr>
          </a:lstStyle>
          <a:p>
            <a:pPr lvl="0"/>
            <a:r>
              <a:rPr lang="en-US" dirty="0" err="1"/>
              <a:t>Klicka</a:t>
            </a:r>
            <a:r>
              <a:rPr lang="en-US" dirty="0"/>
              <a:t> </a:t>
            </a:r>
            <a:r>
              <a:rPr lang="en-US" dirty="0" err="1"/>
              <a:t>för</a:t>
            </a:r>
            <a:r>
              <a:rPr lang="en-US" dirty="0"/>
              <a:t> </a:t>
            </a:r>
            <a:r>
              <a:rPr lang="en-US" dirty="0" err="1"/>
              <a:t>att</a:t>
            </a:r>
            <a:r>
              <a:rPr lang="en-US" dirty="0"/>
              <a:t> </a:t>
            </a:r>
            <a:r>
              <a:rPr lang="en-US" dirty="0" err="1"/>
              <a:t>lägga</a:t>
            </a:r>
            <a:r>
              <a:rPr lang="en-US" dirty="0"/>
              <a:t> till text</a:t>
            </a:r>
          </a:p>
          <a:p>
            <a:pPr lvl="1"/>
            <a:r>
              <a:rPr lang="en-US" dirty="0" err="1"/>
              <a:t>Första</a:t>
            </a:r>
            <a:r>
              <a:rPr lang="en-US" dirty="0"/>
              <a:t>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Fjärde</a:t>
            </a:r>
            <a:r>
              <a:rPr lang="en-US" dirty="0"/>
              <a:t> </a:t>
            </a:r>
            <a:r>
              <a:rPr lang="en-US" dirty="0" err="1"/>
              <a:t>nivå</a:t>
            </a:r>
            <a:endParaRPr lang="en-US" dirty="0"/>
          </a:p>
          <a:p>
            <a:pPr lvl="4"/>
            <a:r>
              <a:rPr lang="en-US" dirty="0" err="1"/>
              <a:t>Femte</a:t>
            </a:r>
            <a:r>
              <a:rPr lang="en-US" dirty="0"/>
              <a:t> </a:t>
            </a:r>
            <a:r>
              <a:rPr lang="en-US" dirty="0" err="1"/>
              <a:t>nivå</a:t>
            </a:r>
            <a:endParaRPr lang="sv-SE" dirty="0"/>
          </a:p>
        </p:txBody>
      </p:sp>
      <p:sp>
        <p:nvSpPr>
          <p:cNvPr id="14" name="Rectangle 13">
            <a:extLst>
              <a:ext uri="{FF2B5EF4-FFF2-40B4-BE49-F238E27FC236}">
                <a16:creationId xmlns:a16="http://schemas.microsoft.com/office/drawing/2014/main" id="{13B06F2F-B042-1C41-B18B-B65DE51D0057}"/>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Date Placeholder 3">
            <a:extLst>
              <a:ext uri="{FF2B5EF4-FFF2-40B4-BE49-F238E27FC236}">
                <a16:creationId xmlns:a16="http://schemas.microsoft.com/office/drawing/2014/main" id="{2A6979E8-245B-F441-8648-B012494EC2BE}"/>
              </a:ext>
            </a:extLst>
          </p:cNvPr>
          <p:cNvSpPr>
            <a:spLocks noGrp="1"/>
          </p:cNvSpPr>
          <p:nvPr>
            <p:ph type="dt" sz="half" idx="10"/>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D5C387EE-0A54-914D-8ABB-0202D8C97BFF}" type="datetime1">
              <a:rPr lang="sv-SE" smtClean="0"/>
              <a:pPr/>
              <a:t>2020-01-27</a:t>
            </a:fld>
            <a:endParaRPr lang="sv-SE" dirty="0"/>
          </a:p>
        </p:txBody>
      </p:sp>
      <p:sp>
        <p:nvSpPr>
          <p:cNvPr id="20" name="Footer Placeholder 4">
            <a:extLst>
              <a:ext uri="{FF2B5EF4-FFF2-40B4-BE49-F238E27FC236}">
                <a16:creationId xmlns:a16="http://schemas.microsoft.com/office/drawing/2014/main" id="{0B05236A-0A83-964C-BBAE-CAD8D1373E1B}"/>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21" name="Slide Number Placeholder 5">
            <a:extLst>
              <a:ext uri="{FF2B5EF4-FFF2-40B4-BE49-F238E27FC236}">
                <a16:creationId xmlns:a16="http://schemas.microsoft.com/office/drawing/2014/main" id="{82DA95B9-DDEC-5E49-A755-D4AE04B84A26}"/>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215932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46E7-0365-3C4D-85D7-4D4B605462DF}"/>
              </a:ext>
            </a:extLst>
          </p:cNvPr>
          <p:cNvSpPr>
            <a:spLocks noGrp="1"/>
          </p:cNvSpPr>
          <p:nvPr>
            <p:ph type="title" hasCustomPrompt="1"/>
          </p:nvPr>
        </p:nvSpPr>
        <p:spPr/>
        <p:txBody>
          <a:bodyPr/>
          <a:lstStyle>
            <a:lvl1pPr>
              <a:defRPr>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12" name="Rectangle 11">
            <a:extLst>
              <a:ext uri="{FF2B5EF4-FFF2-40B4-BE49-F238E27FC236}">
                <a16:creationId xmlns:a16="http://schemas.microsoft.com/office/drawing/2014/main" id="{464178EA-54F8-114F-A448-541587CCC2E9}"/>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Date Placeholder 3">
            <a:extLst>
              <a:ext uri="{FF2B5EF4-FFF2-40B4-BE49-F238E27FC236}">
                <a16:creationId xmlns:a16="http://schemas.microsoft.com/office/drawing/2014/main" id="{E7CE2ECA-0E80-9848-BEA5-0A5E056B8779}"/>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63A63B15-8E53-254E-B496-95E3BE8FC308}" type="datetime1">
              <a:rPr lang="sv-SE" smtClean="0"/>
              <a:pPr/>
              <a:t>2020-01-27</a:t>
            </a:fld>
            <a:endParaRPr lang="sv-SE" dirty="0"/>
          </a:p>
        </p:txBody>
      </p:sp>
      <p:sp>
        <p:nvSpPr>
          <p:cNvPr id="9" name="Footer Placeholder 4">
            <a:extLst>
              <a:ext uri="{FF2B5EF4-FFF2-40B4-BE49-F238E27FC236}">
                <a16:creationId xmlns:a16="http://schemas.microsoft.com/office/drawing/2014/main" id="{94C89C9C-1AE6-8A4D-8F9C-53D0C8A48CDC}"/>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865AFD7C-8F6E-164D-B803-0C6253B122E2}"/>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3121289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vi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FE9D87-6CCC-B341-9D4A-89C8306D6369}"/>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Date Placeholder 3">
            <a:extLst>
              <a:ext uri="{FF2B5EF4-FFF2-40B4-BE49-F238E27FC236}">
                <a16:creationId xmlns:a16="http://schemas.microsoft.com/office/drawing/2014/main" id="{E9F33E17-4C16-3849-BBBF-3A1DAECAFC24}"/>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3B5C8B2F-CDD8-B745-BC57-F9237748EED1}" type="datetime1">
              <a:rPr lang="sv-SE" smtClean="0"/>
              <a:pPr/>
              <a:t>2020-01-27</a:t>
            </a:fld>
            <a:endParaRPr lang="sv-SE" dirty="0"/>
          </a:p>
        </p:txBody>
      </p:sp>
      <p:sp>
        <p:nvSpPr>
          <p:cNvPr id="9" name="Footer Placeholder 4">
            <a:extLst>
              <a:ext uri="{FF2B5EF4-FFF2-40B4-BE49-F238E27FC236}">
                <a16:creationId xmlns:a16="http://schemas.microsoft.com/office/drawing/2014/main" id="{DFD3175C-A824-4C4B-884F-5F59963AFDC1}"/>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0" name="Slide Number Placeholder 5">
            <a:extLst>
              <a:ext uri="{FF2B5EF4-FFF2-40B4-BE49-F238E27FC236}">
                <a16:creationId xmlns:a16="http://schemas.microsoft.com/office/drawing/2014/main" id="{46F9F538-20AD-574A-9296-051A162A0376}"/>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1474617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blå">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B7509E-652A-4344-9850-79846E805C2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11A3444B-0512-1349-85F1-386476BF3454}"/>
              </a:ext>
            </a:extLst>
          </p:cNvPr>
          <p:cNvPicPr>
            <a:picLocks noChangeAspect="1"/>
          </p:cNvPicPr>
          <p:nvPr userDrawn="1"/>
        </p:nvPicPr>
        <p:blipFill>
          <a:blip r:embed="rId2"/>
          <a:stretch>
            <a:fillRect/>
          </a:stretch>
        </p:blipFill>
        <p:spPr>
          <a:xfrm>
            <a:off x="152400" y="1460500"/>
            <a:ext cx="11887200" cy="5397500"/>
          </a:xfrm>
          <a:prstGeom prst="rect">
            <a:avLst/>
          </a:prstGeom>
        </p:spPr>
      </p:pic>
      <p:sp>
        <p:nvSpPr>
          <p:cNvPr id="9" name="Date Placeholder 3">
            <a:extLst>
              <a:ext uri="{FF2B5EF4-FFF2-40B4-BE49-F238E27FC236}">
                <a16:creationId xmlns:a16="http://schemas.microsoft.com/office/drawing/2014/main" id="{FBE1B86E-286B-A348-A67A-CE2CEB5847DA}"/>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750E2EC9-9577-BD41-B91F-837AD62436F3}" type="datetime1">
              <a:rPr lang="sv-SE" smtClean="0"/>
              <a:t>2020-01-27</a:t>
            </a:fld>
            <a:endParaRPr lang="sv-SE" dirty="0"/>
          </a:p>
        </p:txBody>
      </p:sp>
      <p:sp>
        <p:nvSpPr>
          <p:cNvPr id="10" name="Footer Placeholder 4">
            <a:extLst>
              <a:ext uri="{FF2B5EF4-FFF2-40B4-BE49-F238E27FC236}">
                <a16:creationId xmlns:a16="http://schemas.microsoft.com/office/drawing/2014/main" id="{D35FF8CB-C9BB-F74E-B027-F7030CC8B54D}"/>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endParaRPr lang="sv-SE" dirty="0"/>
          </a:p>
        </p:txBody>
      </p:sp>
      <p:sp>
        <p:nvSpPr>
          <p:cNvPr id="15" name="Slide Number Placeholder 5">
            <a:extLst>
              <a:ext uri="{FF2B5EF4-FFF2-40B4-BE49-F238E27FC236}">
                <a16:creationId xmlns:a16="http://schemas.microsoft.com/office/drawing/2014/main" id="{DAA20807-DC08-014A-9942-A9DBDF455D19}"/>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16" name="Picture 15">
            <a:extLst>
              <a:ext uri="{FF2B5EF4-FFF2-40B4-BE49-F238E27FC236}">
                <a16:creationId xmlns:a16="http://schemas.microsoft.com/office/drawing/2014/main" id="{35237771-C280-634B-A372-89ABECDC0163}"/>
              </a:ext>
            </a:extLst>
          </p:cNvPr>
          <p:cNvPicPr>
            <a:picLocks noChangeAspect="1"/>
          </p:cNvPicPr>
          <p:nvPr userDrawn="1"/>
        </p:nvPicPr>
        <p:blipFill>
          <a:blip r:embed="rId3"/>
          <a:stretch>
            <a:fillRect/>
          </a:stretch>
        </p:blipFill>
        <p:spPr>
          <a:xfrm>
            <a:off x="385038" y="6308203"/>
            <a:ext cx="1947600" cy="430815"/>
          </a:xfrm>
          <a:prstGeom prst="rect">
            <a:avLst/>
          </a:prstGeom>
        </p:spPr>
      </p:pic>
    </p:spTree>
    <p:extLst>
      <p:ext uri="{BB962C8B-B14F-4D97-AF65-F5344CB8AC3E}">
        <p14:creationId xmlns:p14="http://schemas.microsoft.com/office/powerpoint/2010/main" val="331202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blå">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C205-7BF3-B340-A8A0-44B56A78361F}"/>
              </a:ext>
            </a:extLst>
          </p:cNvPr>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EA0991F8-636B-E546-B6DB-A63644500A01}"/>
              </a:ext>
            </a:extLst>
          </p:cNvPr>
          <p:cNvPicPr>
            <a:picLocks noChangeAspect="1"/>
          </p:cNvPicPr>
          <p:nvPr userDrawn="1"/>
        </p:nvPicPr>
        <p:blipFill>
          <a:blip r:embed="rId2"/>
          <a:stretch>
            <a:fillRect/>
          </a:stretch>
        </p:blipFill>
        <p:spPr>
          <a:xfrm>
            <a:off x="152400" y="1460500"/>
            <a:ext cx="11887200" cy="5397500"/>
          </a:xfrm>
          <a:prstGeom prst="rect">
            <a:avLst/>
          </a:prstGeom>
        </p:spPr>
      </p:pic>
      <p:sp>
        <p:nvSpPr>
          <p:cNvPr id="2" name="Title 1">
            <a:extLst>
              <a:ext uri="{FF2B5EF4-FFF2-40B4-BE49-F238E27FC236}">
                <a16:creationId xmlns:a16="http://schemas.microsoft.com/office/drawing/2014/main" id="{19D01295-95AA-B64C-A6E8-F8ECCFD31EE2}"/>
              </a:ext>
            </a:extLst>
          </p:cNvPr>
          <p:cNvSpPr>
            <a:spLocks noGrp="1"/>
          </p:cNvSpPr>
          <p:nvPr>
            <p:ph type="ctrTitle" hasCustomPrompt="1"/>
          </p:nvPr>
        </p:nvSpPr>
        <p:spPr>
          <a:xfrm>
            <a:off x="1524000" y="1484362"/>
            <a:ext cx="9144000" cy="2387600"/>
          </a:xfrm>
        </p:spPr>
        <p:txBody>
          <a:bodyPr anchor="b"/>
          <a:lstStyle>
            <a:lvl1pPr algn="ctr">
              <a:defRPr sz="6000" b="0" i="0">
                <a:solidFill>
                  <a:schemeClr val="bg1"/>
                </a:solidFill>
                <a:latin typeface="Arial" panose="020B0604020202020204" pitchFamily="34" charset="0"/>
                <a:ea typeface="Open Sans Extrabold" panose="020B0606030504020204" pitchFamily="34" charset="0"/>
                <a:cs typeface="Arial" panose="020B0604020202020204" pitchFamily="34" charset="0"/>
              </a:defRPr>
            </a:lvl1pPr>
          </a:lstStyle>
          <a:p>
            <a:r>
              <a:rPr lang="en-US" dirty="0" err="1"/>
              <a:t>Titelrubrik</a:t>
            </a:r>
            <a:endParaRPr lang="sv-SE" dirty="0"/>
          </a:p>
        </p:txBody>
      </p:sp>
      <p:sp>
        <p:nvSpPr>
          <p:cNvPr id="3" name="Subtitle 2">
            <a:extLst>
              <a:ext uri="{FF2B5EF4-FFF2-40B4-BE49-F238E27FC236}">
                <a16:creationId xmlns:a16="http://schemas.microsoft.com/office/drawing/2014/main" id="{98C82571-368C-5B47-976A-81222CCE9074}"/>
              </a:ext>
            </a:extLst>
          </p:cNvPr>
          <p:cNvSpPr>
            <a:spLocks noGrp="1"/>
          </p:cNvSpPr>
          <p:nvPr>
            <p:ph type="subTitle" idx="1" hasCustomPrompt="1"/>
          </p:nvPr>
        </p:nvSpPr>
        <p:spPr>
          <a:xfrm>
            <a:off x="1524000" y="3964037"/>
            <a:ext cx="9144000" cy="1655762"/>
          </a:xfrm>
        </p:spPr>
        <p:txBody>
          <a:bodyPr/>
          <a:lstStyle>
            <a:lvl1pPr marL="0" indent="0" algn="ctr">
              <a:buNone/>
              <a:defRPr sz="2000" b="0" i="0">
                <a:solidFill>
                  <a:schemeClr val="bg1"/>
                </a:solidFill>
                <a:latin typeface="Arial" panose="020B0604020202020204" pitchFamily="34" charset="0"/>
                <a:ea typeface="Open Sans Semibold" panose="020B060603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Plats </a:t>
            </a:r>
            <a:r>
              <a:rPr lang="en-US" dirty="0" err="1"/>
              <a:t>för</a:t>
            </a:r>
            <a:r>
              <a:rPr lang="en-US" dirty="0"/>
              <a:t> </a:t>
            </a:r>
            <a:r>
              <a:rPr lang="en-US" dirty="0" err="1"/>
              <a:t>underrubrik</a:t>
            </a:r>
            <a:endParaRPr lang="sv-SE" dirty="0"/>
          </a:p>
        </p:txBody>
      </p:sp>
      <p:pic>
        <p:nvPicPr>
          <p:cNvPr id="7" name="Picture 6">
            <a:extLst>
              <a:ext uri="{FF2B5EF4-FFF2-40B4-BE49-F238E27FC236}">
                <a16:creationId xmlns:a16="http://schemas.microsoft.com/office/drawing/2014/main" id="{46F1E174-689B-4E4F-B02E-1F4106A50D4E}"/>
              </a:ext>
            </a:extLst>
          </p:cNvPr>
          <p:cNvPicPr>
            <a:picLocks noChangeAspect="1"/>
          </p:cNvPicPr>
          <p:nvPr userDrawn="1"/>
        </p:nvPicPr>
        <p:blipFill>
          <a:blip r:embed="rId3"/>
          <a:stretch>
            <a:fillRect/>
          </a:stretch>
        </p:blipFill>
        <p:spPr>
          <a:xfrm>
            <a:off x="385038" y="6308203"/>
            <a:ext cx="1947600" cy="430815"/>
          </a:xfrm>
          <a:prstGeom prst="rect">
            <a:avLst/>
          </a:prstGeom>
        </p:spPr>
      </p:pic>
      <p:sp>
        <p:nvSpPr>
          <p:cNvPr id="10" name="Date Placeholder 3">
            <a:extLst>
              <a:ext uri="{FF2B5EF4-FFF2-40B4-BE49-F238E27FC236}">
                <a16:creationId xmlns:a16="http://schemas.microsoft.com/office/drawing/2014/main" id="{1A7ED98C-6F0E-FA44-A4AC-0EB2EAA2E7A1}"/>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55E65966-D501-D94E-BD13-DA761E5FD881}" type="datetime1">
              <a:rPr lang="sv-SE" smtClean="0"/>
              <a:t>2020-01-27</a:t>
            </a:fld>
            <a:endParaRPr lang="sv-SE" dirty="0"/>
          </a:p>
        </p:txBody>
      </p:sp>
      <p:sp>
        <p:nvSpPr>
          <p:cNvPr id="11" name="Footer Placeholder 4">
            <a:extLst>
              <a:ext uri="{FF2B5EF4-FFF2-40B4-BE49-F238E27FC236}">
                <a16:creationId xmlns:a16="http://schemas.microsoft.com/office/drawing/2014/main" id="{C1231D72-ADB6-8949-B854-261AF27F3295}"/>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endParaRPr lang="sv-SE" dirty="0"/>
          </a:p>
        </p:txBody>
      </p:sp>
      <p:sp>
        <p:nvSpPr>
          <p:cNvPr id="12" name="Slide Number Placeholder 5">
            <a:extLst>
              <a:ext uri="{FF2B5EF4-FFF2-40B4-BE49-F238E27FC236}">
                <a16:creationId xmlns:a16="http://schemas.microsoft.com/office/drawing/2014/main" id="{D2C49541-0D25-1E44-A1A5-90875BEEB6A1}"/>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140947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v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1295-95AA-B64C-A6E8-F8ECCFD31EE2}"/>
              </a:ext>
            </a:extLst>
          </p:cNvPr>
          <p:cNvSpPr>
            <a:spLocks noGrp="1"/>
          </p:cNvSpPr>
          <p:nvPr>
            <p:ph type="ctrTitle" hasCustomPrompt="1"/>
          </p:nvPr>
        </p:nvSpPr>
        <p:spPr>
          <a:xfrm>
            <a:off x="1524000" y="1484362"/>
            <a:ext cx="9144000" cy="2387600"/>
          </a:xfrm>
        </p:spPr>
        <p:txBody>
          <a:bodyPr anchor="b">
            <a:normAutofit/>
          </a:bodyPr>
          <a:lstStyle>
            <a:lvl1pPr algn="l">
              <a:defRPr sz="7200" b="0" i="0">
                <a:solidFill>
                  <a:srgbClr val="4A4A4A"/>
                </a:solidFill>
                <a:latin typeface="Arial" panose="020B0604020202020204" pitchFamily="34" charset="0"/>
                <a:ea typeface="Open Sans Extrabold" panose="020B0606030504020204" pitchFamily="34" charset="0"/>
                <a:cs typeface="Arial" panose="020B0604020202020204" pitchFamily="34" charset="0"/>
              </a:defRPr>
            </a:lvl1pPr>
          </a:lstStyle>
          <a:p>
            <a:r>
              <a:rPr lang="en-US" dirty="0" err="1"/>
              <a:t>Titelrubrik</a:t>
            </a:r>
            <a:endParaRPr lang="sv-SE" dirty="0"/>
          </a:p>
        </p:txBody>
      </p:sp>
      <p:sp>
        <p:nvSpPr>
          <p:cNvPr id="3" name="Subtitle 2">
            <a:extLst>
              <a:ext uri="{FF2B5EF4-FFF2-40B4-BE49-F238E27FC236}">
                <a16:creationId xmlns:a16="http://schemas.microsoft.com/office/drawing/2014/main" id="{98C82571-368C-5B47-976A-81222CCE9074}"/>
              </a:ext>
            </a:extLst>
          </p:cNvPr>
          <p:cNvSpPr>
            <a:spLocks noGrp="1"/>
          </p:cNvSpPr>
          <p:nvPr>
            <p:ph type="subTitle" idx="1" hasCustomPrompt="1"/>
          </p:nvPr>
        </p:nvSpPr>
        <p:spPr>
          <a:xfrm>
            <a:off x="1524000" y="3964037"/>
            <a:ext cx="9144000" cy="1655762"/>
          </a:xfrm>
        </p:spPr>
        <p:txBody>
          <a:bodyPr/>
          <a:lstStyle>
            <a:lvl1pPr marL="0" indent="0" algn="l">
              <a:buNone/>
              <a:defRPr sz="2000" b="0" i="0">
                <a:solidFill>
                  <a:srgbClr val="4A4A4A"/>
                </a:solidFill>
                <a:latin typeface="Arial" panose="020B0604020202020204" pitchFamily="34" charset="0"/>
                <a:ea typeface="Open Sans Semibold" panose="020B060603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Plats </a:t>
            </a:r>
            <a:r>
              <a:rPr lang="en-US" dirty="0" err="1"/>
              <a:t>för</a:t>
            </a:r>
            <a:r>
              <a:rPr lang="en-US" dirty="0"/>
              <a:t> </a:t>
            </a:r>
            <a:r>
              <a:rPr lang="en-US" dirty="0" err="1"/>
              <a:t>underrubrik</a:t>
            </a:r>
            <a:endParaRPr lang="sv-SE" dirty="0"/>
          </a:p>
        </p:txBody>
      </p:sp>
      <p:sp>
        <p:nvSpPr>
          <p:cNvPr id="4" name="Rectangle 3">
            <a:extLst>
              <a:ext uri="{FF2B5EF4-FFF2-40B4-BE49-F238E27FC236}">
                <a16:creationId xmlns:a16="http://schemas.microsoft.com/office/drawing/2014/main" id="{BEAAC6A1-1F90-7249-B617-7E3C119838BF}"/>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Date Placeholder 3">
            <a:extLst>
              <a:ext uri="{FF2B5EF4-FFF2-40B4-BE49-F238E27FC236}">
                <a16:creationId xmlns:a16="http://schemas.microsoft.com/office/drawing/2014/main" id="{785D6B2C-BB06-7B48-ABAD-01342F6074EF}"/>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68C3872F-8B70-B840-9908-21B34F2EBD95}" type="datetime1">
              <a:rPr lang="sv-SE" smtClean="0"/>
              <a:pPr/>
              <a:t>2020-01-27</a:t>
            </a:fld>
            <a:endParaRPr lang="sv-SE" dirty="0"/>
          </a:p>
        </p:txBody>
      </p:sp>
      <p:sp>
        <p:nvSpPr>
          <p:cNvPr id="11" name="Footer Placeholder 4">
            <a:extLst>
              <a:ext uri="{FF2B5EF4-FFF2-40B4-BE49-F238E27FC236}">
                <a16:creationId xmlns:a16="http://schemas.microsoft.com/office/drawing/2014/main" id="{00E9F2F7-47CA-604D-B945-BBAAC61F02EF}"/>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2" name="Slide Number Placeholder 5">
            <a:extLst>
              <a:ext uri="{FF2B5EF4-FFF2-40B4-BE49-F238E27FC236}">
                <a16:creationId xmlns:a16="http://schemas.microsoft.com/office/drawing/2014/main" id="{DADBFA73-A113-B642-9FF9-C0B88D4B1AE9}"/>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215470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rubrik + bild">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578B2D44-E251-6B44-97A6-8C28BAF39254}"/>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9B2A9D65-535A-BB4F-BA7C-18950CC8B06F}" type="datetime1">
              <a:rPr lang="sv-SE" smtClean="0"/>
              <a:pPr/>
              <a:t>2020-01-27</a:t>
            </a:fld>
            <a:endParaRPr lang="sv-SE" dirty="0"/>
          </a:p>
        </p:txBody>
      </p:sp>
      <p:sp>
        <p:nvSpPr>
          <p:cNvPr id="10" name="Footer Placeholder 4">
            <a:extLst>
              <a:ext uri="{FF2B5EF4-FFF2-40B4-BE49-F238E27FC236}">
                <a16:creationId xmlns:a16="http://schemas.microsoft.com/office/drawing/2014/main" id="{6B92FFB2-4310-C948-A3A4-B02E05908793}"/>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BC8C4C62-F344-FF4D-9095-8C620EF9C707}"/>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
        <p:nvSpPr>
          <p:cNvPr id="7" name="Picture Placeholder 2">
            <a:extLst>
              <a:ext uri="{FF2B5EF4-FFF2-40B4-BE49-F238E27FC236}">
                <a16:creationId xmlns:a16="http://schemas.microsoft.com/office/drawing/2014/main" id="{613DA13C-F007-A24F-89ED-370E98A8F28A}"/>
              </a:ext>
            </a:extLst>
          </p:cNvPr>
          <p:cNvSpPr>
            <a:spLocks noGrp="1"/>
          </p:cNvSpPr>
          <p:nvPr>
            <p:ph type="pic" sz="quarter" idx="12" hasCustomPrompt="1"/>
          </p:nvPr>
        </p:nvSpPr>
        <p:spPr>
          <a:xfrm>
            <a:off x="6108700" y="0"/>
            <a:ext cx="6083300" cy="6165850"/>
          </a:xfrm>
          <a:solidFill>
            <a:schemeClr val="bg1">
              <a:lumMod val="85000"/>
            </a:schemeClr>
          </a:solidFill>
        </p:spPr>
        <p:txBody>
          <a:bodyPr/>
          <a:lstStyle>
            <a:lvl1pPr marL="0" marR="0" indent="0" algn="l" defTabSz="914400" rtl="0" eaLnBrk="1" fontAlgn="auto" latinLnBrk="0" hangingPunct="1">
              <a:lnSpc>
                <a:spcPct val="110000"/>
              </a:lnSpc>
              <a:spcBef>
                <a:spcPts val="1000"/>
              </a:spcBef>
              <a:spcAft>
                <a:spcPts val="0"/>
              </a:spcAft>
              <a:buClrTx/>
              <a:buSzTx/>
              <a:buFontTx/>
              <a:buNone/>
              <a:tabLst/>
              <a:defRPr>
                <a:solidFill>
                  <a:srgbClr val="4A4A4A"/>
                </a:solidFill>
              </a:defRPr>
            </a:lvl1pPr>
          </a:lstStyle>
          <a:p>
            <a:r>
              <a:rPr lang="sv-SE" dirty="0"/>
              <a:t>Klicka på ikonen för att lägga in en bild. Bildstorlek: 19,05x16,89 cm bilden anpassas efter bildrutan. </a:t>
            </a:r>
          </a:p>
          <a:p>
            <a:endParaRPr lang="sv-SE" dirty="0"/>
          </a:p>
        </p:txBody>
      </p:sp>
      <p:sp>
        <p:nvSpPr>
          <p:cNvPr id="20" name="Text Placeholder 4">
            <a:extLst>
              <a:ext uri="{FF2B5EF4-FFF2-40B4-BE49-F238E27FC236}">
                <a16:creationId xmlns:a16="http://schemas.microsoft.com/office/drawing/2014/main" id="{CDAB4B24-E42D-B747-9BC2-15DB1D8CB668}"/>
              </a:ext>
            </a:extLst>
          </p:cNvPr>
          <p:cNvSpPr>
            <a:spLocks noGrp="1"/>
          </p:cNvSpPr>
          <p:nvPr>
            <p:ph type="body" sz="quarter" idx="11" hasCustomPrompt="1"/>
          </p:nvPr>
        </p:nvSpPr>
        <p:spPr>
          <a:xfrm>
            <a:off x="442913" y="2566987"/>
            <a:ext cx="5205534" cy="1724025"/>
          </a:xfrm>
        </p:spPr>
        <p:txBody>
          <a:bodyPr anchor="ctr">
            <a:normAutofit/>
          </a:bodyPr>
          <a:lstStyle>
            <a:lvl1pPr marL="0" indent="0" algn="ctr">
              <a:lnSpc>
                <a:spcPct val="90000"/>
              </a:lnSpc>
              <a:spcBef>
                <a:spcPts val="0"/>
              </a:spcBef>
              <a:buFontTx/>
              <a:buNone/>
              <a:defRPr sz="6000" b="0" i="0">
                <a:solidFill>
                  <a:srgbClr val="4A4A4A"/>
                </a:solidFill>
                <a:latin typeface="Arial" panose="020B0604020202020204" pitchFamily="34" charset="0"/>
                <a:ea typeface="Open Sans Extrabold" panose="020B0606030504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Kapitelrubrik</a:t>
            </a:r>
            <a:endParaRPr lang="en-US" dirty="0"/>
          </a:p>
        </p:txBody>
      </p:sp>
    </p:spTree>
    <p:extLst>
      <p:ext uri="{BB962C8B-B14F-4D97-AF65-F5344CB8AC3E}">
        <p14:creationId xmlns:p14="http://schemas.microsoft.com/office/powerpoint/2010/main" val="419030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blå + bi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5DD27A-8A40-8B47-9BA8-991DA98F50BC}"/>
              </a:ext>
            </a:extLst>
          </p:cNvPr>
          <p:cNvSpPr/>
          <p:nvPr userDrawn="1"/>
        </p:nvSpPr>
        <p:spPr>
          <a:xfrm>
            <a:off x="1" y="0"/>
            <a:ext cx="6095999" cy="6165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7906C148-1C23-DB4E-BC76-330FD838416C}"/>
              </a:ext>
            </a:extLst>
          </p:cNvPr>
          <p:cNvPicPr>
            <a:picLocks noChangeAspect="1"/>
          </p:cNvPicPr>
          <p:nvPr userDrawn="1"/>
        </p:nvPicPr>
        <p:blipFill rotWithShape="1">
          <a:blip r:embed="rId2"/>
          <a:srcRect l="1162" r="47556"/>
          <a:stretch/>
        </p:blipFill>
        <p:spPr>
          <a:xfrm>
            <a:off x="0" y="768350"/>
            <a:ext cx="6096000" cy="5397500"/>
          </a:xfrm>
          <a:prstGeom prst="rect">
            <a:avLst/>
          </a:prstGeom>
        </p:spPr>
      </p:pic>
      <p:sp>
        <p:nvSpPr>
          <p:cNvPr id="10" name="Date Placeholder 3">
            <a:extLst>
              <a:ext uri="{FF2B5EF4-FFF2-40B4-BE49-F238E27FC236}">
                <a16:creationId xmlns:a16="http://schemas.microsoft.com/office/drawing/2014/main" id="{908C83C5-31C4-A747-9591-54CE7468C60B}"/>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13AE995D-C976-7042-956C-E50E58D6B0E1}" type="datetime1">
              <a:rPr lang="sv-SE" smtClean="0"/>
              <a:pPr/>
              <a:t>2020-01-27</a:t>
            </a:fld>
            <a:endParaRPr lang="sv-SE" dirty="0"/>
          </a:p>
        </p:txBody>
      </p:sp>
      <p:sp>
        <p:nvSpPr>
          <p:cNvPr id="14" name="Footer Placeholder 4">
            <a:extLst>
              <a:ext uri="{FF2B5EF4-FFF2-40B4-BE49-F238E27FC236}">
                <a16:creationId xmlns:a16="http://schemas.microsoft.com/office/drawing/2014/main" id="{A6EF7F45-B698-5F47-BE3F-B5D7F3A95762}"/>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5" name="Slide Number Placeholder 5">
            <a:extLst>
              <a:ext uri="{FF2B5EF4-FFF2-40B4-BE49-F238E27FC236}">
                <a16:creationId xmlns:a16="http://schemas.microsoft.com/office/drawing/2014/main" id="{9D32F51A-9EC3-6346-BD38-E9481AFC230D}"/>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
        <p:nvSpPr>
          <p:cNvPr id="27" name="Picture Placeholder 2">
            <a:extLst>
              <a:ext uri="{FF2B5EF4-FFF2-40B4-BE49-F238E27FC236}">
                <a16:creationId xmlns:a16="http://schemas.microsoft.com/office/drawing/2014/main" id="{5D976CA4-9463-8441-AC64-8D51611691C5}"/>
              </a:ext>
            </a:extLst>
          </p:cNvPr>
          <p:cNvSpPr>
            <a:spLocks noGrp="1"/>
          </p:cNvSpPr>
          <p:nvPr>
            <p:ph type="pic" idx="1" hasCustomPrompt="1"/>
          </p:nvPr>
        </p:nvSpPr>
        <p:spPr>
          <a:xfrm>
            <a:off x="6095998" y="0"/>
            <a:ext cx="6096000" cy="6165850"/>
          </a:xfrm>
          <a:solidFill>
            <a:schemeClr val="bg1">
              <a:lumMod val="85000"/>
            </a:schemeClr>
          </a:solidFill>
        </p:spPr>
        <p:txBody>
          <a:bodyPr anchor="t">
            <a:normAutofit/>
          </a:bodyPr>
          <a:lstStyle>
            <a:lvl1pPr marL="0" indent="0" algn="l">
              <a:buNone/>
              <a:defRPr sz="20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19,05x16,89 cm bilden anpassas efter bildrutan. </a:t>
            </a:r>
          </a:p>
        </p:txBody>
      </p:sp>
      <p:sp>
        <p:nvSpPr>
          <p:cNvPr id="28" name="Title 1">
            <a:extLst>
              <a:ext uri="{FF2B5EF4-FFF2-40B4-BE49-F238E27FC236}">
                <a16:creationId xmlns:a16="http://schemas.microsoft.com/office/drawing/2014/main" id="{AE63C4C6-879C-6A46-B2BE-5CEA5BD7057E}"/>
              </a:ext>
            </a:extLst>
          </p:cNvPr>
          <p:cNvSpPr>
            <a:spLocks noGrp="1"/>
          </p:cNvSpPr>
          <p:nvPr>
            <p:ph type="ctrTitle" hasCustomPrompt="1"/>
          </p:nvPr>
        </p:nvSpPr>
        <p:spPr>
          <a:xfrm>
            <a:off x="442913" y="2235200"/>
            <a:ext cx="5170809" cy="2387600"/>
          </a:xfrm>
        </p:spPr>
        <p:txBody>
          <a:bodyPr anchor="ctr"/>
          <a:lstStyle>
            <a:lvl1pPr marL="0" marR="0" indent="0" algn="ctr" defTabSz="914400" rtl="0" eaLnBrk="1" fontAlgn="auto" latinLnBrk="0" hangingPunct="1">
              <a:lnSpc>
                <a:spcPct val="90000"/>
              </a:lnSpc>
              <a:spcBef>
                <a:spcPct val="0"/>
              </a:spcBef>
              <a:spcAft>
                <a:spcPts val="0"/>
              </a:spcAft>
              <a:buClrTx/>
              <a:buSzTx/>
              <a:buFontTx/>
              <a:buNone/>
              <a:tabLst/>
              <a:defRPr sz="6000" b="0" i="0">
                <a:solidFill>
                  <a:schemeClr val="bg1"/>
                </a:solidFill>
                <a:latin typeface="Arial" panose="020B0604020202020204" pitchFamily="34" charset="0"/>
                <a:ea typeface="Open Sans Extrabold" panose="020B060603050402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err="1"/>
              <a:t>Kapitelrubrik</a:t>
            </a:r>
            <a:endParaRPr lang="sv-SE" dirty="0"/>
          </a:p>
        </p:txBody>
      </p:sp>
    </p:spTree>
    <p:extLst>
      <p:ext uri="{BB962C8B-B14F-4D97-AF65-F5344CB8AC3E}">
        <p14:creationId xmlns:p14="http://schemas.microsoft.com/office/powerpoint/2010/main" val="405935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 oc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763C-D7E2-2540-A345-6C28CF7AB174}"/>
              </a:ext>
            </a:extLst>
          </p:cNvPr>
          <p:cNvSpPr>
            <a:spLocks noGrp="1"/>
          </p:cNvSpPr>
          <p:nvPr>
            <p:ph type="title" hasCustomPrompt="1"/>
          </p:nvPr>
        </p:nvSpPr>
        <p:spPr>
          <a:xfrm>
            <a:off x="837390" y="729604"/>
            <a:ext cx="6789095" cy="1325563"/>
          </a:xfrm>
        </p:spPr>
        <p:txBody>
          <a:bodyPr anchor="t">
            <a:noAutofit/>
          </a:bodyPr>
          <a:lstStyle>
            <a:lvl1pPr>
              <a:defRPr>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14" name="Title 1">
            <a:extLst>
              <a:ext uri="{FF2B5EF4-FFF2-40B4-BE49-F238E27FC236}">
                <a16:creationId xmlns:a16="http://schemas.microsoft.com/office/drawing/2014/main" id="{D0F5E01E-30C8-DC41-9BC2-128BAD330CFD}"/>
              </a:ext>
            </a:extLst>
          </p:cNvPr>
          <p:cNvSpPr txBox="1">
            <a:spLocks/>
          </p:cNvSpPr>
          <p:nvPr userDrawn="1"/>
        </p:nvSpPr>
        <p:spPr>
          <a:xfrm>
            <a:off x="838202" y="2322342"/>
            <a:ext cx="6788283" cy="34610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nSpc>
                <a:spcPct val="150000"/>
              </a:lnSpc>
            </a:pPr>
            <a:endParaRPr lang="sv-SE" sz="15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4">
            <a:extLst>
              <a:ext uri="{FF2B5EF4-FFF2-40B4-BE49-F238E27FC236}">
                <a16:creationId xmlns:a16="http://schemas.microsoft.com/office/drawing/2014/main" id="{DECBED6F-AD9C-7246-A5E3-582D318FC5E8}"/>
              </a:ext>
            </a:extLst>
          </p:cNvPr>
          <p:cNvSpPr>
            <a:spLocks noGrp="1"/>
          </p:cNvSpPr>
          <p:nvPr>
            <p:ph type="body" sz="quarter" idx="10" hasCustomPrompt="1"/>
          </p:nvPr>
        </p:nvSpPr>
        <p:spPr>
          <a:xfrm>
            <a:off x="837390" y="2127812"/>
            <a:ext cx="6789737" cy="3026962"/>
          </a:xfrm>
        </p:spPr>
        <p:txBody>
          <a:bodyPr>
            <a:normAutofit/>
          </a:bodyPr>
          <a:lstStyle>
            <a:lvl1pPr marL="0" indent="0">
              <a:lnSpc>
                <a:spcPct val="110000"/>
              </a:lnSpc>
              <a:buFontTx/>
              <a:buNone/>
              <a:defRPr sz="1500">
                <a:solidFill>
                  <a:srgbClr val="4A4A4A"/>
                </a:solidFill>
              </a:defRPr>
            </a:lvl1pPr>
            <a:lvl2pPr marL="457200" indent="0">
              <a:buFontTx/>
              <a:buNone/>
              <a:defRPr sz="1500">
                <a:solidFill>
                  <a:schemeClr val="tx1"/>
                </a:solidFill>
              </a:defRPr>
            </a:lvl2pPr>
            <a:lvl3pPr marL="914400" indent="0">
              <a:buFontTx/>
              <a:buNone/>
              <a:defRPr sz="1500">
                <a:solidFill>
                  <a:schemeClr val="tx1"/>
                </a:solidFill>
              </a:defRPr>
            </a:lvl3pPr>
            <a:lvl4pPr marL="1371600" indent="0">
              <a:buFontTx/>
              <a:buNone/>
              <a:defRPr sz="1500">
                <a:solidFill>
                  <a:schemeClr val="tx1"/>
                </a:solidFill>
              </a:defRPr>
            </a:lvl4pPr>
            <a:lvl5pPr marL="1828800" indent="0">
              <a:buFontTx/>
              <a:buNone/>
              <a:defRPr sz="1500">
                <a:solidFill>
                  <a:schemeClr val="tx1"/>
                </a:solidFill>
              </a:defRPr>
            </a:lvl5pPr>
          </a:lstStyle>
          <a:p>
            <a:pPr lvl="0"/>
            <a:r>
              <a:rPr lang="en-US" dirty="0"/>
              <a:t>Plats </a:t>
            </a:r>
            <a:r>
              <a:rPr lang="en-US" dirty="0" err="1"/>
              <a:t>för</a:t>
            </a:r>
            <a:r>
              <a:rPr lang="en-US" dirty="0"/>
              <a:t> </a:t>
            </a:r>
            <a:r>
              <a:rPr lang="en-US" dirty="0" err="1"/>
              <a:t>brödtext</a:t>
            </a:r>
            <a:endParaRPr lang="en-US" dirty="0"/>
          </a:p>
        </p:txBody>
      </p:sp>
      <p:sp>
        <p:nvSpPr>
          <p:cNvPr id="7" name="Rectangle 6">
            <a:extLst>
              <a:ext uri="{FF2B5EF4-FFF2-40B4-BE49-F238E27FC236}">
                <a16:creationId xmlns:a16="http://schemas.microsoft.com/office/drawing/2014/main" id="{CB3FD2FE-3301-6A4D-8F79-0E17FD3D1A12}"/>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Date Placeholder 3">
            <a:extLst>
              <a:ext uri="{FF2B5EF4-FFF2-40B4-BE49-F238E27FC236}">
                <a16:creationId xmlns:a16="http://schemas.microsoft.com/office/drawing/2014/main" id="{9C251EB0-05EF-D041-A14A-48EB81438825}"/>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59FC39ED-CEBA-314A-8CEC-D38CC0DE6475}" type="datetime1">
              <a:rPr lang="sv-SE" smtClean="0"/>
              <a:pPr/>
              <a:t>2020-01-27</a:t>
            </a:fld>
            <a:endParaRPr lang="sv-SE" dirty="0"/>
          </a:p>
        </p:txBody>
      </p:sp>
      <p:sp>
        <p:nvSpPr>
          <p:cNvPr id="13" name="Footer Placeholder 4">
            <a:extLst>
              <a:ext uri="{FF2B5EF4-FFF2-40B4-BE49-F238E27FC236}">
                <a16:creationId xmlns:a16="http://schemas.microsoft.com/office/drawing/2014/main" id="{3F28BE84-DD2C-8748-8315-9FC7C5BA17E5}"/>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7" name="Slide Number Placeholder 5">
            <a:extLst>
              <a:ext uri="{FF2B5EF4-FFF2-40B4-BE49-F238E27FC236}">
                <a16:creationId xmlns:a16="http://schemas.microsoft.com/office/drawing/2014/main" id="{DCB31CB9-0BBD-FE4F-880A-07D0058D33CE}"/>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19" name="Picture 18">
            <a:extLst>
              <a:ext uri="{FF2B5EF4-FFF2-40B4-BE49-F238E27FC236}">
                <a16:creationId xmlns:a16="http://schemas.microsoft.com/office/drawing/2014/main" id="{25F503E1-5390-CA41-9C31-4696576BD7BE}"/>
              </a:ext>
            </a:extLst>
          </p:cNvPr>
          <p:cNvPicPr>
            <a:picLocks noChangeAspect="1"/>
          </p:cNvPicPr>
          <p:nvPr userDrawn="1"/>
        </p:nvPicPr>
        <p:blipFill>
          <a:blip r:embed="rId2"/>
          <a:stretch>
            <a:fillRect/>
          </a:stretch>
        </p:blipFill>
        <p:spPr>
          <a:xfrm>
            <a:off x="396613" y="6308203"/>
            <a:ext cx="1943312" cy="429866"/>
          </a:xfrm>
          <a:prstGeom prst="rect">
            <a:avLst/>
          </a:prstGeom>
        </p:spPr>
      </p:pic>
    </p:spTree>
    <p:extLst>
      <p:ext uri="{BB962C8B-B14F-4D97-AF65-F5344CB8AC3E}">
        <p14:creationId xmlns:p14="http://schemas.microsoft.com/office/powerpoint/2010/main" val="2600974179"/>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 och text + vertikal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763C-D7E2-2540-A345-6C28CF7AB174}"/>
              </a:ext>
            </a:extLst>
          </p:cNvPr>
          <p:cNvSpPr>
            <a:spLocks noGrp="1"/>
          </p:cNvSpPr>
          <p:nvPr>
            <p:ph type="title" hasCustomPrompt="1"/>
          </p:nvPr>
        </p:nvSpPr>
        <p:spPr>
          <a:xfrm>
            <a:off x="837390" y="729604"/>
            <a:ext cx="4383121" cy="1325563"/>
          </a:xfrm>
        </p:spPr>
        <p:txBody>
          <a:bodyPr anchor="t">
            <a:noAutofit/>
          </a:bodyPr>
          <a:lstStyle>
            <a:lvl1pPr>
              <a:defRPr>
                <a:solidFill>
                  <a:srgbClr val="4A4A4A"/>
                </a:solidFill>
              </a:defRPr>
            </a:lvl1pPr>
          </a:lstStyle>
          <a:p>
            <a:r>
              <a:rPr lang="sv-SE" dirty="0"/>
              <a:t>Plats för rubrik</a:t>
            </a:r>
          </a:p>
        </p:txBody>
      </p:sp>
      <p:sp>
        <p:nvSpPr>
          <p:cNvPr id="11" name="Picture Placeholder 2">
            <a:extLst>
              <a:ext uri="{FF2B5EF4-FFF2-40B4-BE49-F238E27FC236}">
                <a16:creationId xmlns:a16="http://schemas.microsoft.com/office/drawing/2014/main" id="{9DFC7DF6-551E-5743-80C7-812BCD326497}"/>
              </a:ext>
            </a:extLst>
          </p:cNvPr>
          <p:cNvSpPr>
            <a:spLocks noGrp="1"/>
          </p:cNvSpPr>
          <p:nvPr>
            <p:ph type="pic" idx="10" hasCustomPrompt="1"/>
          </p:nvPr>
        </p:nvSpPr>
        <p:spPr>
          <a:xfrm>
            <a:off x="6095999" y="692150"/>
            <a:ext cx="5256000" cy="5472000"/>
          </a:xfrm>
          <a:solidFill>
            <a:schemeClr val="bg1">
              <a:lumMod val="85000"/>
            </a:schemeClr>
          </a:solidFill>
        </p:spPr>
        <p:txBody>
          <a:bodyPr anchor="t">
            <a:normAutofit/>
          </a:bodyPr>
          <a:lstStyle>
            <a:lvl1pPr marL="0" indent="0" algn="l">
              <a:buNone/>
              <a:defRPr sz="20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ca 15,2x14,6 cm bilden anpassas efter bildrutan. </a:t>
            </a:r>
          </a:p>
        </p:txBody>
      </p:sp>
      <p:sp>
        <p:nvSpPr>
          <p:cNvPr id="10" name="Text Placeholder 3">
            <a:extLst>
              <a:ext uri="{FF2B5EF4-FFF2-40B4-BE49-F238E27FC236}">
                <a16:creationId xmlns:a16="http://schemas.microsoft.com/office/drawing/2014/main" id="{E846D650-2D19-F040-8F09-96B0DED0DFE3}"/>
              </a:ext>
            </a:extLst>
          </p:cNvPr>
          <p:cNvSpPr>
            <a:spLocks noGrp="1"/>
          </p:cNvSpPr>
          <p:nvPr>
            <p:ph type="body" sz="quarter" idx="11" hasCustomPrompt="1"/>
          </p:nvPr>
        </p:nvSpPr>
        <p:spPr>
          <a:xfrm>
            <a:off x="837390" y="2125124"/>
            <a:ext cx="4765675" cy="3363588"/>
          </a:xfrm>
        </p:spPr>
        <p:txBody>
          <a:bodyPr>
            <a:normAutofit/>
          </a:bodyPr>
          <a:lstStyle>
            <a:lvl1pPr marL="0" indent="0">
              <a:buFontTx/>
              <a:buNone/>
              <a:defRPr sz="1500">
                <a:solidFill>
                  <a:srgbClr val="4A4A4A"/>
                </a:solidFill>
              </a:defRPr>
            </a:lvl1pPr>
            <a:lvl2pPr marL="457200" indent="0">
              <a:buFontTx/>
              <a:buNone/>
              <a:defRPr sz="1500">
                <a:solidFill>
                  <a:schemeClr val="tx1"/>
                </a:solidFill>
              </a:defRPr>
            </a:lvl2pPr>
            <a:lvl3pPr marL="914400" indent="0">
              <a:buFontTx/>
              <a:buNone/>
              <a:defRPr sz="1500">
                <a:solidFill>
                  <a:schemeClr val="tx1"/>
                </a:solidFill>
              </a:defRPr>
            </a:lvl3pPr>
            <a:lvl4pPr marL="1371600" indent="0">
              <a:buFontTx/>
              <a:buNone/>
              <a:defRPr sz="1500">
                <a:solidFill>
                  <a:schemeClr val="tx1"/>
                </a:solidFill>
              </a:defRPr>
            </a:lvl4pPr>
            <a:lvl5pPr marL="1828800" indent="0">
              <a:buFontTx/>
              <a:buNone/>
              <a:defRPr sz="1500">
                <a:solidFill>
                  <a:schemeClr val="tx1"/>
                </a:solidFill>
              </a:defRPr>
            </a:lvl5pPr>
          </a:lstStyle>
          <a:p>
            <a:pPr lvl="0"/>
            <a:r>
              <a:rPr lang="en-US" dirty="0"/>
              <a:t>Plats </a:t>
            </a:r>
            <a:r>
              <a:rPr lang="en-US" dirty="0" err="1"/>
              <a:t>för</a:t>
            </a:r>
            <a:r>
              <a:rPr lang="en-US" dirty="0"/>
              <a:t> </a:t>
            </a:r>
            <a:r>
              <a:rPr lang="en-US" dirty="0" err="1"/>
              <a:t>brödtext</a:t>
            </a:r>
            <a:endParaRPr lang="en-US" dirty="0"/>
          </a:p>
        </p:txBody>
      </p:sp>
      <p:sp>
        <p:nvSpPr>
          <p:cNvPr id="16" name="Rectangle 15">
            <a:extLst>
              <a:ext uri="{FF2B5EF4-FFF2-40B4-BE49-F238E27FC236}">
                <a16:creationId xmlns:a16="http://schemas.microsoft.com/office/drawing/2014/main" id="{01BFEADC-347A-B042-9119-65D0B4AB87FF}"/>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ate Placeholder 3">
            <a:extLst>
              <a:ext uri="{FF2B5EF4-FFF2-40B4-BE49-F238E27FC236}">
                <a16:creationId xmlns:a16="http://schemas.microsoft.com/office/drawing/2014/main" id="{5525D4CA-C709-694E-BA17-52F8F8A77139}"/>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D1A82EA1-797F-0F41-A843-1FAE728ABE61}" type="datetime1">
              <a:rPr lang="sv-SE" smtClean="0"/>
              <a:pPr/>
              <a:t>2020-01-27</a:t>
            </a:fld>
            <a:endParaRPr lang="sv-SE" dirty="0"/>
          </a:p>
        </p:txBody>
      </p:sp>
      <p:sp>
        <p:nvSpPr>
          <p:cNvPr id="13" name="Footer Placeholder 4">
            <a:extLst>
              <a:ext uri="{FF2B5EF4-FFF2-40B4-BE49-F238E27FC236}">
                <a16:creationId xmlns:a16="http://schemas.microsoft.com/office/drawing/2014/main" id="{C96FF73C-CD17-DB41-8095-7EB2E7F27697}"/>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5" name="Slide Number Placeholder 5">
            <a:extLst>
              <a:ext uri="{FF2B5EF4-FFF2-40B4-BE49-F238E27FC236}">
                <a16:creationId xmlns:a16="http://schemas.microsoft.com/office/drawing/2014/main" id="{870DBFE5-4D09-044D-A4E2-8FF220EC1588}"/>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20" name="Picture 19">
            <a:extLst>
              <a:ext uri="{FF2B5EF4-FFF2-40B4-BE49-F238E27FC236}">
                <a16:creationId xmlns:a16="http://schemas.microsoft.com/office/drawing/2014/main" id="{4B088CC1-1675-144C-A8A6-C824F587C4F1}"/>
              </a:ext>
            </a:extLst>
          </p:cNvPr>
          <p:cNvPicPr>
            <a:picLocks noChangeAspect="1"/>
          </p:cNvPicPr>
          <p:nvPr userDrawn="1"/>
        </p:nvPicPr>
        <p:blipFill>
          <a:blip r:embed="rId2"/>
          <a:stretch>
            <a:fillRect/>
          </a:stretch>
        </p:blipFill>
        <p:spPr>
          <a:xfrm>
            <a:off x="396613" y="6308203"/>
            <a:ext cx="1943312" cy="429866"/>
          </a:xfrm>
          <a:prstGeom prst="rect">
            <a:avLst/>
          </a:prstGeom>
        </p:spPr>
      </p:pic>
    </p:spTree>
    <p:extLst>
      <p:ext uri="{BB962C8B-B14F-4D97-AF65-F5344CB8AC3E}">
        <p14:creationId xmlns:p14="http://schemas.microsoft.com/office/powerpoint/2010/main" val="2664703887"/>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text + horisontell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09A0-F1A5-0842-81D6-554FEDEF4000}"/>
              </a:ext>
            </a:extLst>
          </p:cNvPr>
          <p:cNvSpPr>
            <a:spLocks noGrp="1"/>
          </p:cNvSpPr>
          <p:nvPr>
            <p:ph type="title" hasCustomPrompt="1"/>
          </p:nvPr>
        </p:nvSpPr>
        <p:spPr>
          <a:xfrm>
            <a:off x="839788" y="457200"/>
            <a:ext cx="4180620" cy="1568650"/>
          </a:xfrm>
        </p:spPr>
        <p:txBody>
          <a:bodyPr anchor="b"/>
          <a:lstStyle>
            <a:lvl1pPr>
              <a:defRPr sz="3200">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3" name="Picture Placeholder 2">
            <a:extLst>
              <a:ext uri="{FF2B5EF4-FFF2-40B4-BE49-F238E27FC236}">
                <a16:creationId xmlns:a16="http://schemas.microsoft.com/office/drawing/2014/main" id="{51D4374A-5E3F-0E43-B46B-9A67DC6152A8}"/>
              </a:ext>
            </a:extLst>
          </p:cNvPr>
          <p:cNvSpPr>
            <a:spLocks noGrp="1"/>
          </p:cNvSpPr>
          <p:nvPr>
            <p:ph type="pic" idx="1" hasCustomPrompt="1"/>
          </p:nvPr>
        </p:nvSpPr>
        <p:spPr>
          <a:xfrm>
            <a:off x="5246500" y="2025850"/>
            <a:ext cx="6120000" cy="4140000"/>
          </a:xfrm>
          <a:solidFill>
            <a:schemeClr val="bg1">
              <a:lumMod val="85000"/>
            </a:schemeClr>
          </a:solidFill>
        </p:spPr>
        <p:txBody>
          <a:bodyPr>
            <a:normAutofit/>
          </a:bodyPr>
          <a:lstStyle>
            <a:lvl1pPr marL="0" indent="0">
              <a:buNone/>
              <a:defRPr sz="18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11,5x17 cm bilden anpassas efter bildrutan. </a:t>
            </a:r>
          </a:p>
        </p:txBody>
      </p:sp>
      <p:sp>
        <p:nvSpPr>
          <p:cNvPr id="4" name="Text Placeholder 3">
            <a:extLst>
              <a:ext uri="{FF2B5EF4-FFF2-40B4-BE49-F238E27FC236}">
                <a16:creationId xmlns:a16="http://schemas.microsoft.com/office/drawing/2014/main" id="{E8EB1DBD-FB97-6843-AD52-4C4DFDD42557}"/>
              </a:ext>
            </a:extLst>
          </p:cNvPr>
          <p:cNvSpPr>
            <a:spLocks noGrp="1"/>
          </p:cNvSpPr>
          <p:nvPr>
            <p:ph type="body" sz="half" idx="2" hasCustomPrompt="1"/>
          </p:nvPr>
        </p:nvSpPr>
        <p:spPr>
          <a:xfrm>
            <a:off x="839788" y="2025850"/>
            <a:ext cx="4180620" cy="4140000"/>
          </a:xfrm>
        </p:spPr>
        <p:txBody>
          <a:bodyPr/>
          <a:lstStyle>
            <a:lvl1pPr marL="0" indent="0">
              <a:buNone/>
              <a:defRPr sz="1600">
                <a:solidFill>
                  <a:srgbClr val="4A4A4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Plats </a:t>
            </a:r>
            <a:r>
              <a:rPr lang="en-US" dirty="0" err="1"/>
              <a:t>för</a:t>
            </a:r>
            <a:r>
              <a:rPr lang="en-US" dirty="0"/>
              <a:t> </a:t>
            </a:r>
            <a:r>
              <a:rPr lang="en-US" dirty="0" err="1"/>
              <a:t>brödtext</a:t>
            </a:r>
            <a:endParaRPr lang="en-US" dirty="0"/>
          </a:p>
        </p:txBody>
      </p:sp>
      <p:sp>
        <p:nvSpPr>
          <p:cNvPr id="14" name="Rectangle 13">
            <a:extLst>
              <a:ext uri="{FF2B5EF4-FFF2-40B4-BE49-F238E27FC236}">
                <a16:creationId xmlns:a16="http://schemas.microsoft.com/office/drawing/2014/main" id="{F24620DC-9E52-E44E-9494-CA676F52EE25}"/>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Date Placeholder 3">
            <a:extLst>
              <a:ext uri="{FF2B5EF4-FFF2-40B4-BE49-F238E27FC236}">
                <a16:creationId xmlns:a16="http://schemas.microsoft.com/office/drawing/2014/main" id="{EA6B2585-C743-194C-81B3-A7C93EBD98F4}"/>
              </a:ext>
            </a:extLst>
          </p:cNvPr>
          <p:cNvSpPr>
            <a:spLocks noGrp="1"/>
          </p:cNvSpPr>
          <p:nvPr>
            <p:ph type="dt" sz="half" idx="10"/>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C3CEB417-038F-3D40-A1DF-A01425739550}" type="datetime1">
              <a:rPr lang="sv-SE" smtClean="0"/>
              <a:pPr/>
              <a:t>2020-01-27</a:t>
            </a:fld>
            <a:endParaRPr lang="sv-SE" dirty="0"/>
          </a:p>
        </p:txBody>
      </p:sp>
      <p:sp>
        <p:nvSpPr>
          <p:cNvPr id="11" name="Footer Placeholder 4">
            <a:extLst>
              <a:ext uri="{FF2B5EF4-FFF2-40B4-BE49-F238E27FC236}">
                <a16:creationId xmlns:a16="http://schemas.microsoft.com/office/drawing/2014/main" id="{0BEF1CC0-717B-0845-B31C-D6969441ED8E}"/>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3" name="Slide Number Placeholder 5">
            <a:extLst>
              <a:ext uri="{FF2B5EF4-FFF2-40B4-BE49-F238E27FC236}">
                <a16:creationId xmlns:a16="http://schemas.microsoft.com/office/drawing/2014/main" id="{E62DE453-421A-7049-B52A-D4B6CCAD2D09}"/>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spTree>
    <p:extLst>
      <p:ext uri="{BB962C8B-B14F-4D97-AF65-F5344CB8AC3E}">
        <p14:creationId xmlns:p14="http://schemas.microsoft.com/office/powerpoint/2010/main" val="9441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och text + 3 bilder">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9DFC7DF6-551E-5743-80C7-812BCD326497}"/>
              </a:ext>
            </a:extLst>
          </p:cNvPr>
          <p:cNvSpPr>
            <a:spLocks noGrp="1"/>
          </p:cNvSpPr>
          <p:nvPr>
            <p:ph type="pic" idx="10" hasCustomPrompt="1"/>
          </p:nvPr>
        </p:nvSpPr>
        <p:spPr>
          <a:xfrm>
            <a:off x="5614000" y="2127812"/>
            <a:ext cx="2772000" cy="2772000"/>
          </a:xfrm>
          <a:solidFill>
            <a:schemeClr val="bg1">
              <a:lumMod val="85000"/>
            </a:schemeClr>
          </a:solidFill>
        </p:spPr>
        <p:txBody>
          <a:bodyPr anchor="t">
            <a:normAutofit/>
          </a:bodyPr>
          <a:lstStyle>
            <a:lvl1pPr marL="0" indent="0" algn="l">
              <a:buNone/>
              <a:defRPr sz="14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7,7x7,7 cm bilden anpassas efter bildrutan. </a:t>
            </a:r>
          </a:p>
        </p:txBody>
      </p:sp>
      <p:sp>
        <p:nvSpPr>
          <p:cNvPr id="12" name="Picture Placeholder 2">
            <a:extLst>
              <a:ext uri="{FF2B5EF4-FFF2-40B4-BE49-F238E27FC236}">
                <a16:creationId xmlns:a16="http://schemas.microsoft.com/office/drawing/2014/main" id="{B12FCCE5-BCFB-C84C-9B0F-BC7C00AE975A}"/>
              </a:ext>
            </a:extLst>
          </p:cNvPr>
          <p:cNvSpPr>
            <a:spLocks noGrp="1"/>
          </p:cNvSpPr>
          <p:nvPr>
            <p:ph type="pic" idx="11" hasCustomPrompt="1"/>
          </p:nvPr>
        </p:nvSpPr>
        <p:spPr>
          <a:xfrm>
            <a:off x="8477883" y="1918853"/>
            <a:ext cx="2628468" cy="1476000"/>
          </a:xfrm>
          <a:solidFill>
            <a:schemeClr val="bg1">
              <a:lumMod val="85000"/>
            </a:schemeClr>
          </a:solidFill>
        </p:spPr>
        <p:txBody>
          <a:bodyPr anchor="t">
            <a:normAutofit/>
          </a:bodyPr>
          <a:lstStyle>
            <a:lvl1pPr marL="0" indent="0" algn="l">
              <a:buNone/>
              <a:defRPr sz="14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4,1x7,3 cm bilden anpassas efter bildrutan. </a:t>
            </a:r>
          </a:p>
        </p:txBody>
      </p:sp>
      <p:sp>
        <p:nvSpPr>
          <p:cNvPr id="13" name="Picture Placeholder 2">
            <a:extLst>
              <a:ext uri="{FF2B5EF4-FFF2-40B4-BE49-F238E27FC236}">
                <a16:creationId xmlns:a16="http://schemas.microsoft.com/office/drawing/2014/main" id="{195813AB-8F7F-8841-87B1-65AFB28E8BA4}"/>
              </a:ext>
            </a:extLst>
          </p:cNvPr>
          <p:cNvSpPr>
            <a:spLocks noGrp="1"/>
          </p:cNvSpPr>
          <p:nvPr>
            <p:ph type="pic" idx="12" hasCustomPrompt="1"/>
          </p:nvPr>
        </p:nvSpPr>
        <p:spPr>
          <a:xfrm>
            <a:off x="8477882" y="3483094"/>
            <a:ext cx="2880000" cy="1584000"/>
          </a:xfrm>
          <a:solidFill>
            <a:schemeClr val="bg1">
              <a:lumMod val="85000"/>
            </a:schemeClr>
          </a:solidFill>
        </p:spPr>
        <p:txBody>
          <a:bodyPr anchor="t">
            <a:normAutofit/>
          </a:bodyPr>
          <a:lstStyle>
            <a:lvl1pPr marL="0" indent="0" algn="l">
              <a:buNone/>
              <a:defRPr sz="1400">
                <a:solidFill>
                  <a:srgbClr val="4A4A4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in en bild. Bildstorlek: 4,4x8 cm bilden anpassas efter bildrutan. </a:t>
            </a:r>
          </a:p>
        </p:txBody>
      </p:sp>
      <p:sp>
        <p:nvSpPr>
          <p:cNvPr id="15" name="Title 1">
            <a:extLst>
              <a:ext uri="{FF2B5EF4-FFF2-40B4-BE49-F238E27FC236}">
                <a16:creationId xmlns:a16="http://schemas.microsoft.com/office/drawing/2014/main" id="{91D7E9FE-B51F-8B4F-BE23-F8BF897F1A69}"/>
              </a:ext>
            </a:extLst>
          </p:cNvPr>
          <p:cNvSpPr>
            <a:spLocks noGrp="1"/>
          </p:cNvSpPr>
          <p:nvPr>
            <p:ph type="title" hasCustomPrompt="1"/>
          </p:nvPr>
        </p:nvSpPr>
        <p:spPr>
          <a:xfrm>
            <a:off x="837390" y="729604"/>
            <a:ext cx="9285051" cy="1325563"/>
          </a:xfrm>
        </p:spPr>
        <p:txBody>
          <a:bodyPr anchor="t">
            <a:noAutofit/>
          </a:bodyPr>
          <a:lstStyle>
            <a:lvl1pPr>
              <a:defRPr>
                <a:solidFill>
                  <a:srgbClr val="4A4A4A"/>
                </a:solidFill>
              </a:defRPr>
            </a:lvl1pPr>
          </a:lstStyle>
          <a:p>
            <a:r>
              <a:rPr lang="en-US" dirty="0"/>
              <a:t>Plats </a:t>
            </a:r>
            <a:r>
              <a:rPr lang="en-US" dirty="0" err="1"/>
              <a:t>för</a:t>
            </a:r>
            <a:r>
              <a:rPr lang="en-US" dirty="0"/>
              <a:t> </a:t>
            </a:r>
            <a:r>
              <a:rPr lang="en-US" dirty="0" err="1"/>
              <a:t>rubrik</a:t>
            </a:r>
            <a:endParaRPr lang="sv-SE" dirty="0"/>
          </a:p>
        </p:txBody>
      </p:sp>
      <p:sp>
        <p:nvSpPr>
          <p:cNvPr id="14" name="Text Placeholder 3">
            <a:extLst>
              <a:ext uri="{FF2B5EF4-FFF2-40B4-BE49-F238E27FC236}">
                <a16:creationId xmlns:a16="http://schemas.microsoft.com/office/drawing/2014/main" id="{1E3B0907-6644-9642-BDAB-79BE276ADEE9}"/>
              </a:ext>
            </a:extLst>
          </p:cNvPr>
          <p:cNvSpPr>
            <a:spLocks noGrp="1"/>
          </p:cNvSpPr>
          <p:nvPr>
            <p:ph type="body" sz="quarter" idx="13" hasCustomPrompt="1"/>
          </p:nvPr>
        </p:nvSpPr>
        <p:spPr>
          <a:xfrm>
            <a:off x="836613" y="2127812"/>
            <a:ext cx="4533055" cy="2774936"/>
          </a:xfrm>
        </p:spPr>
        <p:txBody>
          <a:bodyPr>
            <a:normAutofit/>
          </a:bodyPr>
          <a:lstStyle>
            <a:lvl1pPr marL="0" indent="0">
              <a:buFontTx/>
              <a:buNone/>
              <a:defRPr sz="1500">
                <a:solidFill>
                  <a:srgbClr val="4A4A4A"/>
                </a:solidFill>
              </a:defRPr>
            </a:lvl1pPr>
            <a:lvl2pPr marL="457200" indent="0">
              <a:buFontTx/>
              <a:buNone/>
              <a:defRPr sz="1500">
                <a:solidFill>
                  <a:schemeClr val="tx1"/>
                </a:solidFill>
              </a:defRPr>
            </a:lvl2pPr>
            <a:lvl3pPr marL="914400" indent="0">
              <a:buFontTx/>
              <a:buNone/>
              <a:defRPr sz="1500">
                <a:solidFill>
                  <a:schemeClr val="tx1"/>
                </a:solidFill>
              </a:defRPr>
            </a:lvl3pPr>
            <a:lvl4pPr marL="1371600" indent="0">
              <a:buFontTx/>
              <a:buNone/>
              <a:defRPr sz="1500">
                <a:solidFill>
                  <a:schemeClr val="tx1"/>
                </a:solidFill>
              </a:defRPr>
            </a:lvl4pPr>
            <a:lvl5pPr marL="1828800" indent="0">
              <a:buFontTx/>
              <a:buNone/>
              <a:defRPr sz="1500">
                <a:solidFill>
                  <a:schemeClr val="tx1"/>
                </a:solidFill>
              </a:defRPr>
            </a:lvl5pPr>
          </a:lstStyle>
          <a:p>
            <a:pPr lvl="0"/>
            <a:r>
              <a:rPr lang="en-US" dirty="0"/>
              <a:t>Plats </a:t>
            </a:r>
            <a:r>
              <a:rPr lang="en-US" dirty="0" err="1"/>
              <a:t>för</a:t>
            </a:r>
            <a:r>
              <a:rPr lang="en-US" dirty="0"/>
              <a:t> </a:t>
            </a:r>
            <a:r>
              <a:rPr lang="en-US" dirty="0" err="1"/>
              <a:t>brödtext</a:t>
            </a:r>
            <a:endParaRPr lang="en-US" dirty="0"/>
          </a:p>
        </p:txBody>
      </p:sp>
      <p:sp>
        <p:nvSpPr>
          <p:cNvPr id="20" name="Rectangle 19">
            <a:extLst>
              <a:ext uri="{FF2B5EF4-FFF2-40B4-BE49-F238E27FC236}">
                <a16:creationId xmlns:a16="http://schemas.microsoft.com/office/drawing/2014/main" id="{718A772D-D300-E849-B39F-66F6867B6F95}"/>
              </a:ext>
            </a:extLst>
          </p:cNvPr>
          <p:cNvSpPr/>
          <p:nvPr userDrawn="1"/>
        </p:nvSpPr>
        <p:spPr>
          <a:xfrm>
            <a:off x="0" y="0"/>
            <a:ext cx="1890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ate Placeholder 3">
            <a:extLst>
              <a:ext uri="{FF2B5EF4-FFF2-40B4-BE49-F238E27FC236}">
                <a16:creationId xmlns:a16="http://schemas.microsoft.com/office/drawing/2014/main" id="{E8D8AD40-3FB3-B245-81E0-7873524D74BB}"/>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rgbClr val="4A4A4A"/>
                </a:solidFill>
                <a:latin typeface="Arial" panose="020B0604020202020204" pitchFamily="34" charset="0"/>
                <a:cs typeface="Arial" panose="020B0604020202020204" pitchFamily="34" charset="0"/>
              </a:defRPr>
            </a:lvl1pPr>
          </a:lstStyle>
          <a:p>
            <a:fld id="{8EDACB34-C626-8740-ACB0-A35B57B7E15B}" type="datetime1">
              <a:rPr lang="sv-SE" smtClean="0"/>
              <a:pPr/>
              <a:t>2020-01-27</a:t>
            </a:fld>
            <a:endParaRPr lang="sv-SE" dirty="0"/>
          </a:p>
        </p:txBody>
      </p:sp>
      <p:sp>
        <p:nvSpPr>
          <p:cNvPr id="17" name="Footer Placeholder 4">
            <a:extLst>
              <a:ext uri="{FF2B5EF4-FFF2-40B4-BE49-F238E27FC236}">
                <a16:creationId xmlns:a16="http://schemas.microsoft.com/office/drawing/2014/main" id="{E9B50D46-4E7A-2745-A120-ADD2329A6FEC}"/>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endParaRPr lang="sv-SE" dirty="0"/>
          </a:p>
        </p:txBody>
      </p:sp>
      <p:sp>
        <p:nvSpPr>
          <p:cNvPr id="18" name="Slide Number Placeholder 5">
            <a:extLst>
              <a:ext uri="{FF2B5EF4-FFF2-40B4-BE49-F238E27FC236}">
                <a16:creationId xmlns:a16="http://schemas.microsoft.com/office/drawing/2014/main" id="{38D6F36E-121C-CC4A-BE03-A2D73535D583}"/>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rgbClr val="4A4A4A"/>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21" name="Picture 20">
            <a:extLst>
              <a:ext uri="{FF2B5EF4-FFF2-40B4-BE49-F238E27FC236}">
                <a16:creationId xmlns:a16="http://schemas.microsoft.com/office/drawing/2014/main" id="{EF61A386-5D9C-2542-8598-82EBF97B8B0A}"/>
              </a:ext>
            </a:extLst>
          </p:cNvPr>
          <p:cNvPicPr>
            <a:picLocks noChangeAspect="1"/>
          </p:cNvPicPr>
          <p:nvPr userDrawn="1"/>
        </p:nvPicPr>
        <p:blipFill>
          <a:blip r:embed="rId2"/>
          <a:stretch>
            <a:fillRect/>
          </a:stretch>
        </p:blipFill>
        <p:spPr>
          <a:xfrm>
            <a:off x="396613" y="6308203"/>
            <a:ext cx="1943312" cy="429866"/>
          </a:xfrm>
          <a:prstGeom prst="rect">
            <a:avLst/>
          </a:prstGeom>
        </p:spPr>
      </p:pic>
    </p:spTree>
    <p:extLst>
      <p:ext uri="{BB962C8B-B14F-4D97-AF65-F5344CB8AC3E}">
        <p14:creationId xmlns:p14="http://schemas.microsoft.com/office/powerpoint/2010/main" val="36613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F3A39-CF36-8A40-AB70-3A220F395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8DE7EC5-9FC0-C14C-8CE2-D697D8EB86A6}"/>
              </a:ext>
            </a:extLst>
          </p:cNvPr>
          <p:cNvSpPr>
            <a:spLocks noGrp="1"/>
          </p:cNvSpPr>
          <p:nvPr>
            <p:ph type="body" idx="1"/>
          </p:nvPr>
        </p:nvSpPr>
        <p:spPr>
          <a:xfrm>
            <a:off x="838200" y="1825625"/>
            <a:ext cx="10515600" cy="434022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Date Placeholder 3">
            <a:extLst>
              <a:ext uri="{FF2B5EF4-FFF2-40B4-BE49-F238E27FC236}">
                <a16:creationId xmlns:a16="http://schemas.microsoft.com/office/drawing/2014/main" id="{FDD9C29A-ED1D-2C41-A151-8359E16D976C}"/>
              </a:ext>
            </a:extLst>
          </p:cNvPr>
          <p:cNvSpPr>
            <a:spLocks noGrp="1"/>
          </p:cNvSpPr>
          <p:nvPr>
            <p:ph type="dt" sz="half" idx="2"/>
          </p:nvPr>
        </p:nvSpPr>
        <p:spPr>
          <a:xfrm>
            <a:off x="5124343" y="6356350"/>
            <a:ext cx="1943313"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panose="020B0604020202020204" pitchFamily="34" charset="0"/>
                <a:cs typeface="Arial" panose="020B0604020202020204" pitchFamily="34" charset="0"/>
              </a:defRPr>
            </a:lvl1pPr>
          </a:lstStyle>
          <a:p>
            <a:fld id="{3EB01323-33C8-CE46-A756-7B0E0DC2F206}" type="datetime1">
              <a:rPr lang="sv-SE" smtClean="0"/>
              <a:t>2020-01-27</a:t>
            </a:fld>
            <a:endParaRPr lang="sv-SE" dirty="0"/>
          </a:p>
        </p:txBody>
      </p:sp>
      <p:sp>
        <p:nvSpPr>
          <p:cNvPr id="12" name="Footer Placeholder 4">
            <a:extLst>
              <a:ext uri="{FF2B5EF4-FFF2-40B4-BE49-F238E27FC236}">
                <a16:creationId xmlns:a16="http://schemas.microsoft.com/office/drawing/2014/main" id="{667F5C61-BBB0-9D41-B169-7B454E835A38}"/>
              </a:ext>
            </a:extLst>
          </p:cNvPr>
          <p:cNvSpPr>
            <a:spLocks noGrp="1"/>
          </p:cNvSpPr>
          <p:nvPr>
            <p:ph type="ftr" sz="quarter" idx="3"/>
          </p:nvPr>
        </p:nvSpPr>
        <p:spPr>
          <a:xfrm>
            <a:off x="7139834" y="6356350"/>
            <a:ext cx="41148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endParaRPr lang="sv-SE" dirty="0"/>
          </a:p>
        </p:txBody>
      </p:sp>
      <p:sp>
        <p:nvSpPr>
          <p:cNvPr id="13" name="Slide Number Placeholder 5">
            <a:extLst>
              <a:ext uri="{FF2B5EF4-FFF2-40B4-BE49-F238E27FC236}">
                <a16:creationId xmlns:a16="http://schemas.microsoft.com/office/drawing/2014/main" id="{8EA71268-0E9A-6643-8E2B-14322CFBC35D}"/>
              </a:ext>
            </a:extLst>
          </p:cNvPr>
          <p:cNvSpPr>
            <a:spLocks noGrp="1"/>
          </p:cNvSpPr>
          <p:nvPr>
            <p:ph type="sldNum" sz="quarter" idx="4"/>
          </p:nvPr>
        </p:nvSpPr>
        <p:spPr>
          <a:xfrm>
            <a:off x="11326813" y="6356350"/>
            <a:ext cx="395287"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panose="020B0604020202020204" pitchFamily="34" charset="0"/>
                <a:cs typeface="Arial" panose="020B0604020202020204" pitchFamily="34" charset="0"/>
              </a:defRPr>
            </a:lvl1pPr>
          </a:lstStyle>
          <a:p>
            <a:fld id="{A1429CD0-710B-FB4F-BBEF-D74C79F42239}" type="slidenum">
              <a:rPr lang="sv-SE" smtClean="0"/>
              <a:pPr/>
              <a:t>‹#›</a:t>
            </a:fld>
            <a:endParaRPr lang="sv-SE" dirty="0"/>
          </a:p>
        </p:txBody>
      </p:sp>
      <p:pic>
        <p:nvPicPr>
          <p:cNvPr id="7" name="Picture 6">
            <a:extLst>
              <a:ext uri="{FF2B5EF4-FFF2-40B4-BE49-F238E27FC236}">
                <a16:creationId xmlns:a16="http://schemas.microsoft.com/office/drawing/2014/main" id="{211F5399-4046-BA47-B627-9632012E3D0E}"/>
              </a:ext>
            </a:extLst>
          </p:cNvPr>
          <p:cNvPicPr>
            <a:picLocks noChangeAspect="1"/>
          </p:cNvPicPr>
          <p:nvPr userDrawn="1"/>
        </p:nvPicPr>
        <p:blipFill>
          <a:blip r:embed="rId16"/>
          <a:stretch>
            <a:fillRect/>
          </a:stretch>
        </p:blipFill>
        <p:spPr>
          <a:xfrm>
            <a:off x="396613" y="6308203"/>
            <a:ext cx="1943312" cy="429866"/>
          </a:xfrm>
          <a:prstGeom prst="rect">
            <a:avLst/>
          </a:prstGeom>
        </p:spPr>
      </p:pic>
    </p:spTree>
    <p:extLst>
      <p:ext uri="{BB962C8B-B14F-4D97-AF65-F5344CB8AC3E}">
        <p14:creationId xmlns:p14="http://schemas.microsoft.com/office/powerpoint/2010/main" val="1302007214"/>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70" r:id="rId3"/>
    <p:sldLayoutId id="2147483660" r:id="rId4"/>
    <p:sldLayoutId id="2147483661" r:id="rId5"/>
    <p:sldLayoutId id="2147483663" r:id="rId6"/>
    <p:sldLayoutId id="2147483662" r:id="rId7"/>
    <p:sldLayoutId id="2147483657" r:id="rId8"/>
    <p:sldLayoutId id="2147483650" r:id="rId9"/>
    <p:sldLayoutId id="2147483664" r:id="rId10"/>
    <p:sldLayoutId id="2147483652" r:id="rId11"/>
    <p:sldLayoutId id="2147483654" r:id="rId12"/>
    <p:sldLayoutId id="2147483655" r:id="rId13"/>
    <p:sldLayoutId id="2147483669" r:id="rId14"/>
  </p:sldLayoutIdLst>
  <p:hf hdr="0"/>
  <p:txStyles>
    <p:titleStyle>
      <a:lvl1pPr algn="l" defTabSz="914400" rtl="0" eaLnBrk="1" latinLnBrk="0" hangingPunct="1">
        <a:lnSpc>
          <a:spcPct val="90000"/>
        </a:lnSpc>
        <a:spcBef>
          <a:spcPct val="0"/>
        </a:spcBef>
        <a:buNone/>
        <a:defRPr sz="4400" b="0" i="0" kern="1200">
          <a:solidFill>
            <a:srgbClr val="4A4A4A"/>
          </a:solidFill>
          <a:latin typeface="Arial" panose="020B0604020202020204" pitchFamily="34" charset="0"/>
          <a:ea typeface="Open Sans Extrabold" panose="020B0606030504020204" pitchFamily="34" charset="0"/>
          <a:cs typeface="Arial" panose="020B0604020202020204" pitchFamily="34"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rgbClr val="4A4A4A"/>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rgbClr val="4A4A4A"/>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rgbClr val="4A4A4A"/>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rgbClr val="4A4A4A"/>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rgbClr val="4A4A4A"/>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userDrawn="1">
          <p15:clr>
            <a:srgbClr val="F26B43"/>
          </p15:clr>
        </p15:guide>
        <p15:guide id="3" orient="horz" pos="3884" userDrawn="1">
          <p15:clr>
            <a:srgbClr val="F26B43"/>
          </p15:clr>
        </p15:guide>
        <p15:guide id="4" pos="528" userDrawn="1">
          <p15:clr>
            <a:srgbClr val="F26B43"/>
          </p15:clr>
        </p15:guide>
        <p15:guide id="5" pos="7384" userDrawn="1">
          <p15:clr>
            <a:srgbClr val="F26B43"/>
          </p15:clr>
        </p15:guide>
        <p15:guide id="6" orient="horz" pos="2160" userDrawn="1">
          <p15:clr>
            <a:srgbClr val="F26B43"/>
          </p15:clr>
        </p15:guide>
        <p15:guide id="7" orient="horz" pos="436" userDrawn="1">
          <p15:clr>
            <a:srgbClr val="F26B43"/>
          </p15:clr>
        </p15:guide>
        <p15:guide id="9" pos="279" userDrawn="1">
          <p15:clr>
            <a:srgbClr val="F26B43"/>
          </p15:clr>
        </p15:guide>
        <p15:guide id="10" pos="71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798C7D6-F670-C94D-BBEA-DBBD8F0B48F7}"/>
              </a:ext>
            </a:extLst>
          </p:cNvPr>
          <p:cNvPicPr>
            <a:picLocks noGrp="1" noChangeAspect="1"/>
          </p:cNvPicPr>
          <p:nvPr>
            <p:ph type="pic" sz="quarter" idx="10"/>
          </p:nvPr>
        </p:nvPicPr>
        <p:blipFill rotWithShape="1">
          <a:blip r:embed="rId2"/>
          <a:srcRect t="12235" b="12235"/>
          <a:stretch/>
        </p:blipFill>
        <p:spPr/>
      </p:pic>
      <p:sp>
        <p:nvSpPr>
          <p:cNvPr id="3" name="Title 2">
            <a:extLst>
              <a:ext uri="{FF2B5EF4-FFF2-40B4-BE49-F238E27FC236}">
                <a16:creationId xmlns:a16="http://schemas.microsoft.com/office/drawing/2014/main" id="{DA20C4E9-38A1-4F45-BF17-C85585B86578}"/>
              </a:ext>
            </a:extLst>
          </p:cNvPr>
          <p:cNvSpPr>
            <a:spLocks noGrp="1"/>
          </p:cNvSpPr>
          <p:nvPr>
            <p:ph type="ctrTitle"/>
          </p:nvPr>
        </p:nvSpPr>
        <p:spPr/>
        <p:txBody>
          <a:bodyPr/>
          <a:lstStyle/>
          <a:p>
            <a:r>
              <a:rPr lang="sv-SE"/>
              <a:t>Vintergatans SMF</a:t>
            </a:r>
            <a:endParaRPr lang="sv-SE" dirty="0"/>
          </a:p>
        </p:txBody>
      </p:sp>
      <p:sp>
        <p:nvSpPr>
          <p:cNvPr id="4" name="Text Placeholder 3">
            <a:extLst>
              <a:ext uri="{FF2B5EF4-FFF2-40B4-BE49-F238E27FC236}">
                <a16:creationId xmlns:a16="http://schemas.microsoft.com/office/drawing/2014/main" id="{225B2695-2DC5-E149-AA09-C5B3D931CC7B}"/>
              </a:ext>
            </a:extLst>
          </p:cNvPr>
          <p:cNvSpPr>
            <a:spLocks noGrp="1"/>
          </p:cNvSpPr>
          <p:nvPr>
            <p:ph type="body" sz="quarter" idx="11"/>
          </p:nvPr>
        </p:nvSpPr>
        <p:spPr/>
        <p:txBody>
          <a:bodyPr/>
          <a:lstStyle/>
          <a:p>
            <a:r>
              <a:rPr lang="sv-SE" dirty="0"/>
              <a:t>Eva Olsson, regionchef Villaägarna</a:t>
            </a:r>
          </a:p>
        </p:txBody>
      </p:sp>
      <p:sp>
        <p:nvSpPr>
          <p:cNvPr id="2" name="Date Placeholder 1">
            <a:extLst>
              <a:ext uri="{FF2B5EF4-FFF2-40B4-BE49-F238E27FC236}">
                <a16:creationId xmlns:a16="http://schemas.microsoft.com/office/drawing/2014/main" id="{A0FF8874-3353-A847-81A8-CA967C4D32B3}"/>
              </a:ext>
            </a:extLst>
          </p:cNvPr>
          <p:cNvSpPr>
            <a:spLocks noGrp="1"/>
          </p:cNvSpPr>
          <p:nvPr>
            <p:ph type="dt" sz="half" idx="2"/>
          </p:nvPr>
        </p:nvSpPr>
        <p:spPr/>
        <p:txBody>
          <a:bodyPr/>
          <a:lstStyle/>
          <a:p>
            <a:fld id="{7AA34472-E0B8-1E4A-A430-C667CF8BDDCA}" type="datetime1">
              <a:rPr lang="sv-SE" smtClean="0"/>
              <a:t>2020-01-27</a:t>
            </a:fld>
            <a:endParaRPr lang="sv-SE" dirty="0"/>
          </a:p>
        </p:txBody>
      </p:sp>
      <p:sp>
        <p:nvSpPr>
          <p:cNvPr id="5" name="Footer Placeholder 4">
            <a:extLst>
              <a:ext uri="{FF2B5EF4-FFF2-40B4-BE49-F238E27FC236}">
                <a16:creationId xmlns:a16="http://schemas.microsoft.com/office/drawing/2014/main" id="{B5530555-DABE-CF42-97CE-BF88BCB68039}"/>
              </a:ext>
            </a:extLst>
          </p:cNvPr>
          <p:cNvSpPr>
            <a:spLocks noGrp="1"/>
          </p:cNvSpPr>
          <p:nvPr>
            <p:ph type="ftr" sz="quarter" idx="3"/>
          </p:nvPr>
        </p:nvSpPr>
        <p:spPr/>
        <p:txBody>
          <a:bodyPr/>
          <a:lstStyle/>
          <a:p>
            <a:endParaRPr lang="sv-SE" dirty="0"/>
          </a:p>
        </p:txBody>
      </p:sp>
      <p:sp>
        <p:nvSpPr>
          <p:cNvPr id="6" name="Slide Number Placeholder 5">
            <a:extLst>
              <a:ext uri="{FF2B5EF4-FFF2-40B4-BE49-F238E27FC236}">
                <a16:creationId xmlns:a16="http://schemas.microsoft.com/office/drawing/2014/main" id="{D89C8A60-03D5-8047-8306-C69C34EFAA7A}"/>
              </a:ext>
            </a:extLst>
          </p:cNvPr>
          <p:cNvSpPr>
            <a:spLocks noGrp="1"/>
          </p:cNvSpPr>
          <p:nvPr>
            <p:ph type="sldNum" sz="quarter" idx="4"/>
          </p:nvPr>
        </p:nvSpPr>
        <p:spPr/>
        <p:txBody>
          <a:bodyPr/>
          <a:lstStyle/>
          <a:p>
            <a:fld id="{A1429CD0-710B-FB4F-BBEF-D74C79F42239}" type="slidenum">
              <a:rPr lang="sv-SE" smtClean="0"/>
              <a:pPr/>
              <a:t>1</a:t>
            </a:fld>
            <a:endParaRPr lang="sv-SE" dirty="0"/>
          </a:p>
        </p:txBody>
      </p:sp>
    </p:spTree>
    <p:extLst>
      <p:ext uri="{BB962C8B-B14F-4D97-AF65-F5344CB8AC3E}">
        <p14:creationId xmlns:p14="http://schemas.microsoft.com/office/powerpoint/2010/main" val="26366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FEB09DD-A136-42AF-AD4D-FD264777618C}"/>
              </a:ext>
            </a:extLst>
          </p:cNvPr>
          <p:cNvSpPr>
            <a:spLocks noGrp="1"/>
          </p:cNvSpPr>
          <p:nvPr>
            <p:ph type="dt" sz="half" idx="2"/>
          </p:nvPr>
        </p:nvSpPr>
        <p:spPr/>
        <p:txBody>
          <a:bodyPr/>
          <a:lstStyle/>
          <a:p>
            <a:fld id="{3B5C8B2F-CDD8-B745-BC57-F9237748EED1}" type="datetime1">
              <a:rPr lang="sv-SE" smtClean="0"/>
              <a:pPr/>
              <a:t>2020-01-27</a:t>
            </a:fld>
            <a:endParaRPr lang="sv-SE" dirty="0"/>
          </a:p>
        </p:txBody>
      </p:sp>
      <p:sp>
        <p:nvSpPr>
          <p:cNvPr id="3" name="Platshållare för sidfot 2">
            <a:extLst>
              <a:ext uri="{FF2B5EF4-FFF2-40B4-BE49-F238E27FC236}">
                <a16:creationId xmlns:a16="http://schemas.microsoft.com/office/drawing/2014/main" id="{7E07E581-9B15-444D-A5C0-8B667B16411C}"/>
              </a:ext>
            </a:extLst>
          </p:cNvPr>
          <p:cNvSpPr>
            <a:spLocks noGrp="1"/>
          </p:cNvSpPr>
          <p:nvPr>
            <p:ph type="ftr" sz="quarter" idx="3"/>
          </p:nvPr>
        </p:nvSpPr>
        <p:spPr/>
        <p:txBody>
          <a:bodyPr/>
          <a:lstStyle/>
          <a:p>
            <a:endParaRPr lang="sv-SE" dirty="0"/>
          </a:p>
        </p:txBody>
      </p:sp>
      <p:sp>
        <p:nvSpPr>
          <p:cNvPr id="4" name="Platshållare för bildnummer 3">
            <a:extLst>
              <a:ext uri="{FF2B5EF4-FFF2-40B4-BE49-F238E27FC236}">
                <a16:creationId xmlns:a16="http://schemas.microsoft.com/office/drawing/2014/main" id="{B62C254E-5D35-4D06-BE47-AAF5FDD3796A}"/>
              </a:ext>
            </a:extLst>
          </p:cNvPr>
          <p:cNvSpPr>
            <a:spLocks noGrp="1"/>
          </p:cNvSpPr>
          <p:nvPr>
            <p:ph type="sldNum" sz="quarter" idx="4"/>
          </p:nvPr>
        </p:nvSpPr>
        <p:spPr/>
        <p:txBody>
          <a:bodyPr/>
          <a:lstStyle/>
          <a:p>
            <a:fld id="{A1429CD0-710B-FB4F-BBEF-D74C79F42239}" type="slidenum">
              <a:rPr lang="sv-SE" smtClean="0"/>
              <a:pPr/>
              <a:t>10</a:t>
            </a:fld>
            <a:endParaRPr lang="sv-SE" dirty="0"/>
          </a:p>
        </p:txBody>
      </p:sp>
      <p:sp>
        <p:nvSpPr>
          <p:cNvPr id="5" name="Rektangel 4">
            <a:extLst>
              <a:ext uri="{FF2B5EF4-FFF2-40B4-BE49-F238E27FC236}">
                <a16:creationId xmlns:a16="http://schemas.microsoft.com/office/drawing/2014/main" id="{FB09C7F1-EC11-4147-BBC8-AD39DB6107F2}"/>
              </a:ext>
            </a:extLst>
          </p:cNvPr>
          <p:cNvSpPr/>
          <p:nvPr/>
        </p:nvSpPr>
        <p:spPr>
          <a:xfrm>
            <a:off x="1073426" y="681984"/>
            <a:ext cx="10034545" cy="1446550"/>
          </a:xfrm>
          <a:prstGeom prst="rect">
            <a:avLst/>
          </a:prstGeom>
        </p:spPr>
        <p:txBody>
          <a:bodyPr wrap="square">
            <a:spAutoFit/>
          </a:bodyPr>
          <a:lstStyle/>
          <a:p>
            <a:r>
              <a:rPr lang="sv-SE" sz="4400" dirty="0">
                <a:latin typeface="Arial" panose="020B0604020202020204" pitchFamily="34" charset="0"/>
                <a:cs typeface="Arial" panose="020B0604020202020204" pitchFamily="34" charset="0"/>
              </a:rPr>
              <a:t>Allt mera sviktande intresset för aktivt delta i samfällighetens förvaltning</a:t>
            </a:r>
          </a:p>
        </p:txBody>
      </p:sp>
      <p:sp>
        <p:nvSpPr>
          <p:cNvPr id="6" name="Rektangel 5">
            <a:extLst>
              <a:ext uri="{FF2B5EF4-FFF2-40B4-BE49-F238E27FC236}">
                <a16:creationId xmlns:a16="http://schemas.microsoft.com/office/drawing/2014/main" id="{724FEF1E-A803-4817-85F2-0E3F7AEDA526}"/>
              </a:ext>
            </a:extLst>
          </p:cNvPr>
          <p:cNvSpPr/>
          <p:nvPr/>
        </p:nvSpPr>
        <p:spPr>
          <a:xfrm>
            <a:off x="1749286" y="2470494"/>
            <a:ext cx="7903597" cy="3416320"/>
          </a:xfrm>
          <a:prstGeom prst="rect">
            <a:avLst/>
          </a:prstGeom>
        </p:spPr>
        <p:txBody>
          <a:bodyPr wrap="square">
            <a:spAutoFit/>
          </a:bodyPr>
          <a:lstStyle/>
          <a:p>
            <a:r>
              <a:rPr lang="sv-SE" dirty="0"/>
              <a:t>Det kommer att kosta föreningen att hyra in entreprenörer som utför arbetet vid de fyra årliga arbetsdagarna.</a:t>
            </a:r>
          </a:p>
          <a:p>
            <a:endParaRPr lang="sv-SE" dirty="0"/>
          </a:p>
          <a:p>
            <a:r>
              <a:rPr lang="sv-SE" dirty="0"/>
              <a:t>Avgiften kan behöva höjas och hög avgift ses som ett minus vid värdering av fastigheten. </a:t>
            </a:r>
          </a:p>
          <a:p>
            <a:endParaRPr lang="sv-SE" dirty="0"/>
          </a:p>
          <a:p>
            <a:r>
              <a:rPr lang="sv-SE" dirty="0"/>
              <a:t>Man kan också besluta på stämman om att avlöna de personer som faktiskt ställer upp = </a:t>
            </a:r>
            <a:r>
              <a:rPr lang="sv-SE" dirty="0" err="1"/>
              <a:t>ev</a:t>
            </a:r>
            <a:r>
              <a:rPr lang="sv-SE" dirty="0"/>
              <a:t> högre avgift.</a:t>
            </a:r>
          </a:p>
          <a:p>
            <a:endParaRPr lang="sv-SE" dirty="0"/>
          </a:p>
          <a:p>
            <a:r>
              <a:rPr lang="sv-SE" b="1" dirty="0"/>
              <a:t>Det går inte att säga</a:t>
            </a:r>
            <a:r>
              <a:rPr lang="sv-SE" dirty="0"/>
              <a:t>, –det är inte mitt ansvar, någon annan får lösa det.  </a:t>
            </a:r>
          </a:p>
          <a:p>
            <a:endParaRPr lang="sv-SE" dirty="0"/>
          </a:p>
          <a:p>
            <a:r>
              <a:rPr lang="sv-SE" dirty="0"/>
              <a:t>Det är allas ansvar.</a:t>
            </a:r>
          </a:p>
        </p:txBody>
      </p:sp>
    </p:spTree>
    <p:extLst>
      <p:ext uri="{BB962C8B-B14F-4D97-AF65-F5344CB8AC3E}">
        <p14:creationId xmlns:p14="http://schemas.microsoft.com/office/powerpoint/2010/main" val="145918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D214C08-A674-47F7-BA8A-B4DB018F8900}"/>
              </a:ext>
            </a:extLst>
          </p:cNvPr>
          <p:cNvSpPr>
            <a:spLocks noGrp="1"/>
          </p:cNvSpPr>
          <p:nvPr>
            <p:ph type="dt" sz="half" idx="2"/>
          </p:nvPr>
        </p:nvSpPr>
        <p:spPr/>
        <p:txBody>
          <a:bodyPr/>
          <a:lstStyle/>
          <a:p>
            <a:fld id="{3B5C8B2F-CDD8-B745-BC57-F9237748EED1}" type="datetime1">
              <a:rPr lang="sv-SE" smtClean="0"/>
              <a:pPr/>
              <a:t>2020-01-27</a:t>
            </a:fld>
            <a:endParaRPr lang="sv-SE" dirty="0"/>
          </a:p>
        </p:txBody>
      </p:sp>
      <p:sp>
        <p:nvSpPr>
          <p:cNvPr id="3" name="Platshållare för sidfot 2">
            <a:extLst>
              <a:ext uri="{FF2B5EF4-FFF2-40B4-BE49-F238E27FC236}">
                <a16:creationId xmlns:a16="http://schemas.microsoft.com/office/drawing/2014/main" id="{EB62FADB-06C8-40D1-B0A7-BADBFB668DC2}"/>
              </a:ext>
            </a:extLst>
          </p:cNvPr>
          <p:cNvSpPr>
            <a:spLocks noGrp="1"/>
          </p:cNvSpPr>
          <p:nvPr>
            <p:ph type="ftr" sz="quarter" idx="3"/>
          </p:nvPr>
        </p:nvSpPr>
        <p:spPr/>
        <p:txBody>
          <a:bodyPr/>
          <a:lstStyle/>
          <a:p>
            <a:endParaRPr lang="sv-SE" dirty="0"/>
          </a:p>
        </p:txBody>
      </p:sp>
      <p:sp>
        <p:nvSpPr>
          <p:cNvPr id="4" name="Platshållare för bildnummer 3">
            <a:extLst>
              <a:ext uri="{FF2B5EF4-FFF2-40B4-BE49-F238E27FC236}">
                <a16:creationId xmlns:a16="http://schemas.microsoft.com/office/drawing/2014/main" id="{D48D9305-E0EE-4E35-B3DF-CFF416526AA1}"/>
              </a:ext>
            </a:extLst>
          </p:cNvPr>
          <p:cNvSpPr>
            <a:spLocks noGrp="1"/>
          </p:cNvSpPr>
          <p:nvPr>
            <p:ph type="sldNum" sz="quarter" idx="4"/>
          </p:nvPr>
        </p:nvSpPr>
        <p:spPr/>
        <p:txBody>
          <a:bodyPr/>
          <a:lstStyle/>
          <a:p>
            <a:fld id="{A1429CD0-710B-FB4F-BBEF-D74C79F42239}" type="slidenum">
              <a:rPr lang="sv-SE" smtClean="0"/>
              <a:pPr/>
              <a:t>11</a:t>
            </a:fld>
            <a:endParaRPr lang="sv-SE" dirty="0"/>
          </a:p>
        </p:txBody>
      </p:sp>
      <p:sp>
        <p:nvSpPr>
          <p:cNvPr id="5" name="Rektangel 4">
            <a:extLst>
              <a:ext uri="{FF2B5EF4-FFF2-40B4-BE49-F238E27FC236}">
                <a16:creationId xmlns:a16="http://schemas.microsoft.com/office/drawing/2014/main" id="{4809CB39-AC8D-4CFA-BAD2-BE72F19B1855}"/>
              </a:ext>
            </a:extLst>
          </p:cNvPr>
          <p:cNvSpPr/>
          <p:nvPr/>
        </p:nvSpPr>
        <p:spPr>
          <a:xfrm>
            <a:off x="1553154" y="1790541"/>
            <a:ext cx="8958470" cy="4154984"/>
          </a:xfrm>
          <a:prstGeom prst="rect">
            <a:avLst/>
          </a:prstGeom>
        </p:spPr>
        <p:txBody>
          <a:bodyPr wrap="square">
            <a:spAutoFit/>
          </a:bodyPr>
          <a:lstStyle/>
          <a:p>
            <a:r>
              <a:rPr lang="sv-SE" sz="2400" dirty="0"/>
              <a:t>Med ett serviceavtal får föreningen tillgång till ett service- och trygghetspaket som förenklar styrelsens arbete. Det ger också ett bra skydd om något skulle hända.</a:t>
            </a:r>
          </a:p>
          <a:p>
            <a:endParaRPr lang="sv-SE" sz="2400" dirty="0"/>
          </a:p>
          <a:p>
            <a:r>
              <a:rPr lang="sv-SE" sz="2400" dirty="0"/>
              <a:t>Föreningens kostnad för serviceavtalet varierar beroende på antalet fastigheter och hushåll samt samfällighetsföreningens förvaltningsansvar.</a:t>
            </a:r>
          </a:p>
          <a:p>
            <a:endParaRPr lang="sv-SE" sz="2400" dirty="0"/>
          </a:p>
          <a:p>
            <a:r>
              <a:rPr lang="sv-SE" sz="2400" dirty="0"/>
              <a:t>Ordförande, sekreterare och kassör får sitt personliga kontaktnummer mailat till sig. Detta nummer används som identifiering vid all kontakt samt för inloggning på webben.</a:t>
            </a:r>
          </a:p>
        </p:txBody>
      </p:sp>
      <p:sp>
        <p:nvSpPr>
          <p:cNvPr id="6" name="Rektangel 5">
            <a:extLst>
              <a:ext uri="{FF2B5EF4-FFF2-40B4-BE49-F238E27FC236}">
                <a16:creationId xmlns:a16="http://schemas.microsoft.com/office/drawing/2014/main" id="{B7F3400B-22BD-451E-8337-83D8D35D557E}"/>
              </a:ext>
            </a:extLst>
          </p:cNvPr>
          <p:cNvSpPr/>
          <p:nvPr/>
        </p:nvSpPr>
        <p:spPr>
          <a:xfrm>
            <a:off x="1348834" y="850991"/>
            <a:ext cx="9494330" cy="769441"/>
          </a:xfrm>
          <a:prstGeom prst="rect">
            <a:avLst/>
          </a:prstGeom>
        </p:spPr>
        <p:txBody>
          <a:bodyPr wrap="none">
            <a:spAutoFit/>
          </a:bodyPr>
          <a:lstStyle/>
          <a:p>
            <a:r>
              <a:rPr lang="sv-SE" sz="4400" dirty="0">
                <a:latin typeface="Arial" panose="020B0604020202020204" pitchFamily="34" charset="0"/>
                <a:cs typeface="Arial" panose="020B0604020202020204" pitchFamily="34" charset="0"/>
              </a:rPr>
              <a:t>Tecknat serviceavtal med Villaägarna</a:t>
            </a:r>
          </a:p>
        </p:txBody>
      </p:sp>
    </p:spTree>
    <p:extLst>
      <p:ext uri="{BB962C8B-B14F-4D97-AF65-F5344CB8AC3E}">
        <p14:creationId xmlns:p14="http://schemas.microsoft.com/office/powerpoint/2010/main" val="19282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6C071EC-0AB2-4D0A-8C98-D2F704BE5383}"/>
              </a:ext>
            </a:extLst>
          </p:cNvPr>
          <p:cNvSpPr>
            <a:spLocks noGrp="1"/>
          </p:cNvSpPr>
          <p:nvPr>
            <p:ph type="dt" sz="half" idx="2"/>
          </p:nvPr>
        </p:nvSpPr>
        <p:spPr/>
        <p:txBody>
          <a:bodyPr/>
          <a:lstStyle/>
          <a:p>
            <a:fld id="{3B5C8B2F-CDD8-B745-BC57-F9237748EED1}" type="datetime1">
              <a:rPr lang="sv-SE" smtClean="0"/>
              <a:pPr/>
              <a:t>2020-01-27</a:t>
            </a:fld>
            <a:endParaRPr lang="sv-SE" dirty="0"/>
          </a:p>
        </p:txBody>
      </p:sp>
      <p:sp>
        <p:nvSpPr>
          <p:cNvPr id="3" name="Platshållare för sidfot 2">
            <a:extLst>
              <a:ext uri="{FF2B5EF4-FFF2-40B4-BE49-F238E27FC236}">
                <a16:creationId xmlns:a16="http://schemas.microsoft.com/office/drawing/2014/main" id="{92B440EB-122B-4B41-8275-BF0320C8E13A}"/>
              </a:ext>
            </a:extLst>
          </p:cNvPr>
          <p:cNvSpPr>
            <a:spLocks noGrp="1"/>
          </p:cNvSpPr>
          <p:nvPr>
            <p:ph type="ftr" sz="quarter" idx="3"/>
          </p:nvPr>
        </p:nvSpPr>
        <p:spPr/>
        <p:txBody>
          <a:bodyPr/>
          <a:lstStyle/>
          <a:p>
            <a:endParaRPr lang="sv-SE" dirty="0"/>
          </a:p>
        </p:txBody>
      </p:sp>
      <p:sp>
        <p:nvSpPr>
          <p:cNvPr id="4" name="Platshållare för bildnummer 3">
            <a:extLst>
              <a:ext uri="{FF2B5EF4-FFF2-40B4-BE49-F238E27FC236}">
                <a16:creationId xmlns:a16="http://schemas.microsoft.com/office/drawing/2014/main" id="{B0302923-FCF6-4054-BF1A-BF4A3D4DC040}"/>
              </a:ext>
            </a:extLst>
          </p:cNvPr>
          <p:cNvSpPr>
            <a:spLocks noGrp="1"/>
          </p:cNvSpPr>
          <p:nvPr>
            <p:ph type="sldNum" sz="quarter" idx="4"/>
          </p:nvPr>
        </p:nvSpPr>
        <p:spPr/>
        <p:txBody>
          <a:bodyPr/>
          <a:lstStyle/>
          <a:p>
            <a:fld id="{A1429CD0-710B-FB4F-BBEF-D74C79F42239}" type="slidenum">
              <a:rPr lang="sv-SE" smtClean="0"/>
              <a:pPr/>
              <a:t>12</a:t>
            </a:fld>
            <a:endParaRPr lang="sv-SE" dirty="0"/>
          </a:p>
        </p:txBody>
      </p:sp>
      <p:sp>
        <p:nvSpPr>
          <p:cNvPr id="5" name="Rektangel 4">
            <a:extLst>
              <a:ext uri="{FF2B5EF4-FFF2-40B4-BE49-F238E27FC236}">
                <a16:creationId xmlns:a16="http://schemas.microsoft.com/office/drawing/2014/main" id="{769F9AED-1CBC-4E42-BA9B-05B11944263C}"/>
              </a:ext>
            </a:extLst>
          </p:cNvPr>
          <p:cNvSpPr/>
          <p:nvPr/>
        </p:nvSpPr>
        <p:spPr>
          <a:xfrm>
            <a:off x="1513306" y="1135600"/>
            <a:ext cx="9323084" cy="5078313"/>
          </a:xfrm>
          <a:prstGeom prst="rect">
            <a:avLst/>
          </a:prstGeom>
        </p:spPr>
        <p:txBody>
          <a:bodyPr wrap="square">
            <a:spAutoFit/>
          </a:bodyPr>
          <a:lstStyle/>
          <a:p>
            <a:r>
              <a:rPr lang="sv-SE" dirty="0"/>
              <a:t>Samfällighetsförsäkring och olycksfallsförsäkring – En trygghet för styrelsen och för de andra i samfälligheten.</a:t>
            </a:r>
          </a:p>
          <a:p>
            <a:endParaRPr lang="sv-SE" dirty="0"/>
          </a:p>
          <a:p>
            <a:r>
              <a:rPr lang="sv-SE" dirty="0"/>
              <a:t>Kostnadsfri rådgivning – Råd och hjälp med frågor som rör juridik och förvaltning.</a:t>
            </a:r>
          </a:p>
          <a:p>
            <a:endParaRPr lang="sv-SE" dirty="0"/>
          </a:p>
          <a:p>
            <a:r>
              <a:rPr lang="sv-SE" dirty="0"/>
              <a:t>Delägarförteckning  – För underlag till korrekt medlemsförteckning, kallelse till årsstämma samt debiteringslängd.</a:t>
            </a:r>
          </a:p>
          <a:p>
            <a:endParaRPr lang="sv-SE" dirty="0"/>
          </a:p>
          <a:p>
            <a:r>
              <a:rPr lang="sv-SE" dirty="0"/>
              <a:t>Rabatter och förmåner  – Erbjudanden riktade exklusivt till föreningar med serviceavtal. Man behöver vara inloggad för att se våra aktuella rabatter.</a:t>
            </a:r>
          </a:p>
          <a:p>
            <a:endParaRPr lang="sv-SE" dirty="0"/>
          </a:p>
          <a:p>
            <a:r>
              <a:rPr lang="sv-SE" dirty="0"/>
              <a:t>Medlemsmagasinet Villaägaren  – Ett av Sveriges mest lästa magasin - till ordförande, sekreterare och kassör.</a:t>
            </a:r>
          </a:p>
          <a:p>
            <a:endParaRPr lang="sv-SE" dirty="0"/>
          </a:p>
          <a:p>
            <a:r>
              <a:rPr lang="sv-SE" dirty="0"/>
              <a:t>Egen hemsida på Villaägarnas webbplats.</a:t>
            </a:r>
          </a:p>
          <a:p>
            <a:endParaRPr lang="sv-SE" dirty="0"/>
          </a:p>
          <a:p>
            <a:r>
              <a:rPr lang="sv-SE" dirty="0"/>
              <a:t>Handbok – I välkomstpaketet ingår en handbok för samfällighetsföreningar, så att ni blir hemma med styrelsearbetet – oavsett kunskapsnivå.</a:t>
            </a:r>
          </a:p>
        </p:txBody>
      </p:sp>
      <p:sp>
        <p:nvSpPr>
          <p:cNvPr id="6" name="Rektangel 5">
            <a:extLst>
              <a:ext uri="{FF2B5EF4-FFF2-40B4-BE49-F238E27FC236}">
                <a16:creationId xmlns:a16="http://schemas.microsoft.com/office/drawing/2014/main" id="{34F7634E-0CFE-4C61-8E26-FFE41DE3D272}"/>
              </a:ext>
            </a:extLst>
          </p:cNvPr>
          <p:cNvSpPr/>
          <p:nvPr/>
        </p:nvSpPr>
        <p:spPr>
          <a:xfrm>
            <a:off x="4372111" y="392001"/>
            <a:ext cx="3605474" cy="769441"/>
          </a:xfrm>
          <a:prstGeom prst="rect">
            <a:avLst/>
          </a:prstGeom>
        </p:spPr>
        <p:txBody>
          <a:bodyPr wrap="none">
            <a:spAutoFit/>
          </a:bodyPr>
          <a:lstStyle/>
          <a:p>
            <a:r>
              <a:rPr lang="sv-SE" sz="4400" dirty="0">
                <a:latin typeface="Arial" panose="020B0604020202020204" pitchFamily="34" charset="0"/>
                <a:cs typeface="Arial" panose="020B0604020202020204" pitchFamily="34" charset="0"/>
              </a:rPr>
              <a:t>Det här får ni:</a:t>
            </a:r>
          </a:p>
        </p:txBody>
      </p:sp>
    </p:spTree>
    <p:extLst>
      <p:ext uri="{BB962C8B-B14F-4D97-AF65-F5344CB8AC3E}">
        <p14:creationId xmlns:p14="http://schemas.microsoft.com/office/powerpoint/2010/main" val="1271439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D19E602-1BE3-4A24-87C0-781C06676C11}"/>
              </a:ext>
            </a:extLst>
          </p:cNvPr>
          <p:cNvSpPr>
            <a:spLocks noGrp="1"/>
          </p:cNvSpPr>
          <p:nvPr>
            <p:ph type="dt" sz="half" idx="2"/>
          </p:nvPr>
        </p:nvSpPr>
        <p:spPr/>
        <p:txBody>
          <a:bodyPr/>
          <a:lstStyle/>
          <a:p>
            <a:fld id="{3B5C8B2F-CDD8-B745-BC57-F9237748EED1}" type="datetime1">
              <a:rPr lang="sv-SE" smtClean="0"/>
              <a:pPr/>
              <a:t>2020-01-27</a:t>
            </a:fld>
            <a:endParaRPr lang="sv-SE" dirty="0"/>
          </a:p>
        </p:txBody>
      </p:sp>
      <p:sp>
        <p:nvSpPr>
          <p:cNvPr id="3" name="Platshållare för sidfot 2">
            <a:extLst>
              <a:ext uri="{FF2B5EF4-FFF2-40B4-BE49-F238E27FC236}">
                <a16:creationId xmlns:a16="http://schemas.microsoft.com/office/drawing/2014/main" id="{35F0E225-C180-48F4-9032-735C4D12731B}"/>
              </a:ext>
            </a:extLst>
          </p:cNvPr>
          <p:cNvSpPr>
            <a:spLocks noGrp="1"/>
          </p:cNvSpPr>
          <p:nvPr>
            <p:ph type="ftr" sz="quarter" idx="3"/>
          </p:nvPr>
        </p:nvSpPr>
        <p:spPr/>
        <p:txBody>
          <a:bodyPr/>
          <a:lstStyle/>
          <a:p>
            <a:endParaRPr lang="sv-SE" dirty="0"/>
          </a:p>
        </p:txBody>
      </p:sp>
      <p:sp>
        <p:nvSpPr>
          <p:cNvPr id="4" name="Platshållare för bildnummer 3">
            <a:extLst>
              <a:ext uri="{FF2B5EF4-FFF2-40B4-BE49-F238E27FC236}">
                <a16:creationId xmlns:a16="http://schemas.microsoft.com/office/drawing/2014/main" id="{7D2D65E5-19AC-4AAC-B3A2-AAC042ED1F1C}"/>
              </a:ext>
            </a:extLst>
          </p:cNvPr>
          <p:cNvSpPr>
            <a:spLocks noGrp="1"/>
          </p:cNvSpPr>
          <p:nvPr>
            <p:ph type="sldNum" sz="quarter" idx="4"/>
          </p:nvPr>
        </p:nvSpPr>
        <p:spPr/>
        <p:txBody>
          <a:bodyPr/>
          <a:lstStyle/>
          <a:p>
            <a:fld id="{A1429CD0-710B-FB4F-BBEF-D74C79F42239}" type="slidenum">
              <a:rPr lang="sv-SE" smtClean="0"/>
              <a:pPr/>
              <a:t>13</a:t>
            </a:fld>
            <a:endParaRPr lang="sv-SE" dirty="0"/>
          </a:p>
        </p:txBody>
      </p:sp>
      <p:sp>
        <p:nvSpPr>
          <p:cNvPr id="5" name="Rektangel 4">
            <a:extLst>
              <a:ext uri="{FF2B5EF4-FFF2-40B4-BE49-F238E27FC236}">
                <a16:creationId xmlns:a16="http://schemas.microsoft.com/office/drawing/2014/main" id="{EFD494DD-4E75-4F72-A55B-B5A00773E3B8}"/>
              </a:ext>
            </a:extLst>
          </p:cNvPr>
          <p:cNvSpPr/>
          <p:nvPr/>
        </p:nvSpPr>
        <p:spPr>
          <a:xfrm>
            <a:off x="1847353" y="2265590"/>
            <a:ext cx="6096000" cy="3231654"/>
          </a:xfrm>
          <a:prstGeom prst="rect">
            <a:avLst/>
          </a:prstGeom>
        </p:spPr>
        <p:txBody>
          <a:bodyPr>
            <a:spAutoFit/>
          </a:bodyPr>
          <a:lstStyle/>
          <a:p>
            <a:endParaRPr lang="sv-SE" dirty="0"/>
          </a:p>
          <a:p>
            <a:r>
              <a:rPr lang="sv-SE" dirty="0"/>
              <a:t>Ex: </a:t>
            </a:r>
          </a:p>
          <a:p>
            <a:r>
              <a:rPr lang="sv-SE" dirty="0"/>
              <a:t>Förening med 20 hushåll som förvaltar vägar, fibernät, 3 lekplatser och två garagelängor. 3 500 kr inkl. moms/år.</a:t>
            </a:r>
          </a:p>
          <a:p>
            <a:endParaRPr lang="sv-SE" dirty="0"/>
          </a:p>
          <a:p>
            <a:r>
              <a:rPr lang="sv-SE" dirty="0"/>
              <a:t>Förening med 80 hushåll som förvaltar en kvarterslokal, garage och parkeringsplats, grönytor, lekplats och en sopstation. 11 052 kr inkl. moms/år.</a:t>
            </a:r>
          </a:p>
          <a:p>
            <a:endParaRPr lang="sv-SE" dirty="0"/>
          </a:p>
          <a:p>
            <a:endParaRPr lang="sv-SE" dirty="0"/>
          </a:p>
          <a:p>
            <a:r>
              <a:rPr lang="sv-SE" sz="2400" dirty="0"/>
              <a:t>Men vi har ingen hjälp för praktiskt arbete</a:t>
            </a:r>
            <a:r>
              <a:rPr lang="sv-SE" sz="2400" dirty="0">
                <a:sym typeface="Wingdings" panose="05000000000000000000" pitchFamily="2" charset="2"/>
              </a:rPr>
              <a:t></a:t>
            </a:r>
            <a:endParaRPr lang="sv-SE" sz="2400" dirty="0"/>
          </a:p>
        </p:txBody>
      </p:sp>
      <p:sp>
        <p:nvSpPr>
          <p:cNvPr id="6" name="Rektangel 5">
            <a:extLst>
              <a:ext uri="{FF2B5EF4-FFF2-40B4-BE49-F238E27FC236}">
                <a16:creationId xmlns:a16="http://schemas.microsoft.com/office/drawing/2014/main" id="{A0ABF0D2-D1C4-47CC-94BE-A4582AA71F89}"/>
              </a:ext>
            </a:extLst>
          </p:cNvPr>
          <p:cNvSpPr/>
          <p:nvPr/>
        </p:nvSpPr>
        <p:spPr>
          <a:xfrm>
            <a:off x="3653808" y="1057725"/>
            <a:ext cx="4099007" cy="769441"/>
          </a:xfrm>
          <a:prstGeom prst="rect">
            <a:avLst/>
          </a:prstGeom>
        </p:spPr>
        <p:txBody>
          <a:bodyPr wrap="none">
            <a:spAutoFit/>
          </a:bodyPr>
          <a:lstStyle/>
          <a:p>
            <a:r>
              <a:rPr lang="sv-SE" sz="4400" dirty="0">
                <a:latin typeface="Arial" panose="020B0604020202020204" pitchFamily="34" charset="0"/>
                <a:cs typeface="Arial" panose="020B0604020202020204" pitchFamily="34" charset="0"/>
              </a:rPr>
              <a:t>Vad kostar det?</a:t>
            </a:r>
          </a:p>
        </p:txBody>
      </p:sp>
      <p:pic>
        <p:nvPicPr>
          <p:cNvPr id="7" name="Bildobjekt 6">
            <a:extLst>
              <a:ext uri="{FF2B5EF4-FFF2-40B4-BE49-F238E27FC236}">
                <a16:creationId xmlns:a16="http://schemas.microsoft.com/office/drawing/2014/main" id="{D1D84E75-A60A-425E-9F3B-78A1FFEB1EBD}"/>
              </a:ext>
            </a:extLst>
          </p:cNvPr>
          <p:cNvPicPr>
            <a:picLocks noChangeAspect="1"/>
          </p:cNvPicPr>
          <p:nvPr/>
        </p:nvPicPr>
        <p:blipFill>
          <a:blip r:embed="rId2"/>
          <a:stretch>
            <a:fillRect/>
          </a:stretch>
        </p:blipFill>
        <p:spPr>
          <a:xfrm>
            <a:off x="7987559" y="3659960"/>
            <a:ext cx="3267075" cy="1400175"/>
          </a:xfrm>
          <a:prstGeom prst="rect">
            <a:avLst/>
          </a:prstGeom>
        </p:spPr>
      </p:pic>
    </p:spTree>
    <p:extLst>
      <p:ext uri="{BB962C8B-B14F-4D97-AF65-F5344CB8AC3E}">
        <p14:creationId xmlns:p14="http://schemas.microsoft.com/office/powerpoint/2010/main" val="387049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B86FA1C-5107-4FAF-B75F-AB3128FB4279}"/>
              </a:ext>
            </a:extLst>
          </p:cNvPr>
          <p:cNvSpPr>
            <a:spLocks noGrp="1"/>
          </p:cNvSpPr>
          <p:nvPr>
            <p:ph type="title"/>
          </p:nvPr>
        </p:nvSpPr>
        <p:spPr/>
        <p:txBody>
          <a:bodyPr/>
          <a:lstStyle/>
          <a:p>
            <a:r>
              <a:rPr lang="sv-SE" dirty="0"/>
              <a:t>Att bo i en samfällighet</a:t>
            </a:r>
          </a:p>
        </p:txBody>
      </p:sp>
      <p:sp>
        <p:nvSpPr>
          <p:cNvPr id="6" name="Platshållare för text 5">
            <a:extLst>
              <a:ext uri="{FF2B5EF4-FFF2-40B4-BE49-F238E27FC236}">
                <a16:creationId xmlns:a16="http://schemas.microsoft.com/office/drawing/2014/main" id="{DE17D066-F6F2-463C-B318-88D90FBA8960}"/>
              </a:ext>
            </a:extLst>
          </p:cNvPr>
          <p:cNvSpPr>
            <a:spLocks noGrp="1"/>
          </p:cNvSpPr>
          <p:nvPr>
            <p:ph type="body" sz="quarter" idx="13"/>
          </p:nvPr>
        </p:nvSpPr>
        <p:spPr>
          <a:xfrm>
            <a:off x="836613" y="2127812"/>
            <a:ext cx="5373356" cy="1617252"/>
          </a:xfrm>
        </p:spPr>
        <p:txBody>
          <a:bodyPr/>
          <a:lstStyle/>
          <a:p>
            <a:r>
              <a:rPr lang="sv-SE" dirty="0"/>
              <a:t>Alla som bor i en samfällighet har ett gemensamt ansvar för det som ingår i samfälligheten.</a:t>
            </a:r>
          </a:p>
          <a:p>
            <a:r>
              <a:rPr lang="sv-SE" dirty="0"/>
              <a:t>Det är mycket att hålla reda på i en samfällighetsförening. Avgifter, underhållsplaner, reparationer, försäkringar och medlemsförteckningar.</a:t>
            </a:r>
          </a:p>
        </p:txBody>
      </p:sp>
      <p:sp>
        <p:nvSpPr>
          <p:cNvPr id="7" name="Platshållare för datum 6">
            <a:extLst>
              <a:ext uri="{FF2B5EF4-FFF2-40B4-BE49-F238E27FC236}">
                <a16:creationId xmlns:a16="http://schemas.microsoft.com/office/drawing/2014/main" id="{F463D78D-ACD6-4738-A8F1-226BBFEF1442}"/>
              </a:ext>
            </a:extLst>
          </p:cNvPr>
          <p:cNvSpPr>
            <a:spLocks noGrp="1"/>
          </p:cNvSpPr>
          <p:nvPr>
            <p:ph type="dt" sz="half" idx="2"/>
          </p:nvPr>
        </p:nvSpPr>
        <p:spPr/>
        <p:txBody>
          <a:bodyPr/>
          <a:lstStyle/>
          <a:p>
            <a:fld id="{8EDACB34-C626-8740-ACB0-A35B57B7E15B}" type="datetime1">
              <a:rPr lang="sv-SE" smtClean="0"/>
              <a:pPr/>
              <a:t>2020-01-27</a:t>
            </a:fld>
            <a:endParaRPr lang="sv-SE" dirty="0"/>
          </a:p>
        </p:txBody>
      </p:sp>
      <p:sp>
        <p:nvSpPr>
          <p:cNvPr id="8" name="Platshållare för sidfot 7">
            <a:extLst>
              <a:ext uri="{FF2B5EF4-FFF2-40B4-BE49-F238E27FC236}">
                <a16:creationId xmlns:a16="http://schemas.microsoft.com/office/drawing/2014/main" id="{7959F295-276B-4ECB-B4BC-0CE7092C93AC}"/>
              </a:ext>
            </a:extLst>
          </p:cNvPr>
          <p:cNvSpPr>
            <a:spLocks noGrp="1"/>
          </p:cNvSpPr>
          <p:nvPr>
            <p:ph type="ftr" sz="quarter" idx="3"/>
          </p:nvPr>
        </p:nvSpPr>
        <p:spPr/>
        <p:txBody>
          <a:bodyPr/>
          <a:lstStyle/>
          <a:p>
            <a:endParaRPr lang="sv-SE" dirty="0"/>
          </a:p>
        </p:txBody>
      </p:sp>
      <p:sp>
        <p:nvSpPr>
          <p:cNvPr id="9" name="Platshållare för bildnummer 8">
            <a:extLst>
              <a:ext uri="{FF2B5EF4-FFF2-40B4-BE49-F238E27FC236}">
                <a16:creationId xmlns:a16="http://schemas.microsoft.com/office/drawing/2014/main" id="{05388C27-6982-4B9F-8FD8-51E0C807A844}"/>
              </a:ext>
            </a:extLst>
          </p:cNvPr>
          <p:cNvSpPr>
            <a:spLocks noGrp="1"/>
          </p:cNvSpPr>
          <p:nvPr>
            <p:ph type="sldNum" sz="quarter" idx="4"/>
          </p:nvPr>
        </p:nvSpPr>
        <p:spPr/>
        <p:txBody>
          <a:bodyPr/>
          <a:lstStyle/>
          <a:p>
            <a:fld id="{A1429CD0-710B-FB4F-BBEF-D74C79F42239}" type="slidenum">
              <a:rPr lang="sv-SE" smtClean="0"/>
              <a:pPr/>
              <a:t>2</a:t>
            </a:fld>
            <a:endParaRPr lang="sv-SE" dirty="0"/>
          </a:p>
        </p:txBody>
      </p:sp>
      <p:pic>
        <p:nvPicPr>
          <p:cNvPr id="13" name="Bildobjekt 12">
            <a:extLst>
              <a:ext uri="{FF2B5EF4-FFF2-40B4-BE49-F238E27FC236}">
                <a16:creationId xmlns:a16="http://schemas.microsoft.com/office/drawing/2014/main" id="{6A1B6F62-D31A-4190-8005-E98DEB5891F8}"/>
              </a:ext>
            </a:extLst>
          </p:cNvPr>
          <p:cNvPicPr>
            <a:picLocks noChangeAspect="1"/>
          </p:cNvPicPr>
          <p:nvPr/>
        </p:nvPicPr>
        <p:blipFill>
          <a:blip r:embed="rId2"/>
          <a:stretch>
            <a:fillRect/>
          </a:stretch>
        </p:blipFill>
        <p:spPr>
          <a:xfrm>
            <a:off x="6447966" y="2019141"/>
            <a:ext cx="5076490" cy="3172570"/>
          </a:xfrm>
          <a:prstGeom prst="rect">
            <a:avLst/>
          </a:prstGeom>
        </p:spPr>
      </p:pic>
    </p:spTree>
    <p:extLst>
      <p:ext uri="{BB962C8B-B14F-4D97-AF65-F5344CB8AC3E}">
        <p14:creationId xmlns:p14="http://schemas.microsoft.com/office/powerpoint/2010/main" val="150362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2A564F-1C3A-F448-968E-5F1E237D60AC}"/>
              </a:ext>
            </a:extLst>
          </p:cNvPr>
          <p:cNvSpPr>
            <a:spLocks noGrp="1"/>
          </p:cNvSpPr>
          <p:nvPr>
            <p:ph type="title"/>
          </p:nvPr>
        </p:nvSpPr>
        <p:spPr/>
        <p:txBody>
          <a:bodyPr/>
          <a:lstStyle/>
          <a:p>
            <a:r>
              <a:rPr lang="sv-SE" dirty="0"/>
              <a:t>Vad är en samfällighetsförening?</a:t>
            </a:r>
          </a:p>
        </p:txBody>
      </p:sp>
      <p:sp>
        <p:nvSpPr>
          <p:cNvPr id="6" name="Text Placeholder 5">
            <a:extLst>
              <a:ext uri="{FF2B5EF4-FFF2-40B4-BE49-F238E27FC236}">
                <a16:creationId xmlns:a16="http://schemas.microsoft.com/office/drawing/2014/main" id="{4611C20C-95BB-8048-9780-1D9E3341D9C9}"/>
              </a:ext>
            </a:extLst>
          </p:cNvPr>
          <p:cNvSpPr>
            <a:spLocks noGrp="1"/>
          </p:cNvSpPr>
          <p:nvPr>
            <p:ph type="body" sz="quarter" idx="13"/>
          </p:nvPr>
        </p:nvSpPr>
        <p:spPr>
          <a:xfrm>
            <a:off x="836613" y="2127811"/>
            <a:ext cx="7408890" cy="3597127"/>
          </a:xfrm>
        </p:spPr>
        <p:txBody>
          <a:bodyPr>
            <a:normAutofit/>
          </a:bodyPr>
          <a:lstStyle/>
          <a:p>
            <a:r>
              <a:rPr lang="sv-SE" dirty="0"/>
              <a:t>Det finns flera olika typer av samfälligheter, gemensamt för dem är att de tillgodoser vissa gemensamma behov för de fastigheter som ingår i samfälligheten. Det som de flesta tänker på när de hör ordet samfällighet är radhusområden eller områden med fristående grupphus med mindre tomter.</a:t>
            </a:r>
          </a:p>
          <a:p>
            <a:r>
              <a:rPr lang="sv-SE" dirty="0"/>
              <a:t>I de här områdena finns något som på fackspråk brukar kallas för gemensamhetsanläggningar. Det är grönytor, lekplatser, parkeringsytor, garage, infarts- och gångvägar och annat som de som bor i området använder gemensamt. </a:t>
            </a:r>
          </a:p>
          <a:p>
            <a:r>
              <a:rPr lang="sv-SE" dirty="0"/>
              <a:t>Även tak, värmesystem och vatten kan ingå i gemensamhetsanläggningarna. Samfälligheten är den grupp av fastigheter som ska ansvara för skötsel och underhåll av anläggningarna. Samfällighetsföreningen är en förvaltningsform, den grupp av medlemmar som sköter de gemensamma anläggningarna.</a:t>
            </a:r>
          </a:p>
          <a:p>
            <a:endParaRPr lang="sv-SE" dirty="0"/>
          </a:p>
        </p:txBody>
      </p:sp>
      <p:sp>
        <p:nvSpPr>
          <p:cNvPr id="20" name="Date Placeholder 19">
            <a:extLst>
              <a:ext uri="{FF2B5EF4-FFF2-40B4-BE49-F238E27FC236}">
                <a16:creationId xmlns:a16="http://schemas.microsoft.com/office/drawing/2014/main" id="{26904C0B-651B-F14F-9C1F-00AF6A0500E0}"/>
              </a:ext>
            </a:extLst>
          </p:cNvPr>
          <p:cNvSpPr>
            <a:spLocks noGrp="1"/>
          </p:cNvSpPr>
          <p:nvPr>
            <p:ph type="dt" sz="half" idx="2"/>
          </p:nvPr>
        </p:nvSpPr>
        <p:spPr/>
        <p:txBody>
          <a:bodyPr/>
          <a:lstStyle/>
          <a:p>
            <a:fld id="{509CD68B-32D7-9748-8DCB-DD20915ED27B}" type="datetime1">
              <a:rPr lang="sv-SE" smtClean="0"/>
              <a:t>2020-01-27</a:t>
            </a:fld>
            <a:endParaRPr lang="sv-SE" dirty="0"/>
          </a:p>
        </p:txBody>
      </p:sp>
      <p:sp>
        <p:nvSpPr>
          <p:cNvPr id="21" name="Footer Placeholder 20">
            <a:extLst>
              <a:ext uri="{FF2B5EF4-FFF2-40B4-BE49-F238E27FC236}">
                <a16:creationId xmlns:a16="http://schemas.microsoft.com/office/drawing/2014/main" id="{8B5A7196-E853-9A44-AB4C-E21327795966}"/>
              </a:ext>
            </a:extLst>
          </p:cNvPr>
          <p:cNvSpPr>
            <a:spLocks noGrp="1"/>
          </p:cNvSpPr>
          <p:nvPr>
            <p:ph type="ftr" sz="quarter" idx="3"/>
          </p:nvPr>
        </p:nvSpPr>
        <p:spPr/>
        <p:txBody>
          <a:bodyPr/>
          <a:lstStyle/>
          <a:p>
            <a:endParaRPr lang="sv-SE" dirty="0"/>
          </a:p>
        </p:txBody>
      </p:sp>
      <p:sp>
        <p:nvSpPr>
          <p:cNvPr id="9" name="Slide Number Placeholder 8">
            <a:extLst>
              <a:ext uri="{FF2B5EF4-FFF2-40B4-BE49-F238E27FC236}">
                <a16:creationId xmlns:a16="http://schemas.microsoft.com/office/drawing/2014/main" id="{70AACD26-B11E-3B45-835A-7CED0CEB0CEB}"/>
              </a:ext>
            </a:extLst>
          </p:cNvPr>
          <p:cNvSpPr>
            <a:spLocks noGrp="1"/>
          </p:cNvSpPr>
          <p:nvPr>
            <p:ph type="sldNum" sz="quarter" idx="4"/>
          </p:nvPr>
        </p:nvSpPr>
        <p:spPr/>
        <p:txBody>
          <a:bodyPr/>
          <a:lstStyle/>
          <a:p>
            <a:fld id="{48DB3F1B-5899-184D-85DB-DFB51D7F0999}" type="slidenum">
              <a:rPr lang="sv-SE" smtClean="0"/>
              <a:pPr/>
              <a:t>3</a:t>
            </a:fld>
            <a:endParaRPr lang="sv-SE" dirty="0"/>
          </a:p>
        </p:txBody>
      </p:sp>
      <p:pic>
        <p:nvPicPr>
          <p:cNvPr id="23" name="Picture Placeholder 22">
            <a:extLst>
              <a:ext uri="{FF2B5EF4-FFF2-40B4-BE49-F238E27FC236}">
                <a16:creationId xmlns:a16="http://schemas.microsoft.com/office/drawing/2014/main" id="{9727C711-F5C5-4546-9C1E-B101E8AFD5E0}"/>
              </a:ext>
            </a:extLst>
          </p:cNvPr>
          <p:cNvPicPr>
            <a:picLocks noGrp="1" noChangeAspect="1"/>
          </p:cNvPicPr>
          <p:nvPr>
            <p:ph type="pic" idx="11"/>
          </p:nvPr>
        </p:nvPicPr>
        <p:blipFill>
          <a:blip r:embed="rId3"/>
          <a:srcRect t="7956" b="7956"/>
          <a:stretch>
            <a:fillRect/>
          </a:stretch>
        </p:blipFill>
        <p:spPr/>
      </p:pic>
      <p:pic>
        <p:nvPicPr>
          <p:cNvPr id="25" name="Picture Placeholder 24">
            <a:extLst>
              <a:ext uri="{FF2B5EF4-FFF2-40B4-BE49-F238E27FC236}">
                <a16:creationId xmlns:a16="http://schemas.microsoft.com/office/drawing/2014/main" id="{FBBF8536-85E2-844D-8E81-A19266E6AC51}"/>
              </a:ext>
            </a:extLst>
          </p:cNvPr>
          <p:cNvPicPr>
            <a:picLocks noGrp="1" noChangeAspect="1"/>
          </p:cNvPicPr>
          <p:nvPr>
            <p:ph type="pic" idx="12"/>
          </p:nvPr>
        </p:nvPicPr>
        <p:blipFill rotWithShape="1">
          <a:blip r:embed="rId4"/>
          <a:srcRect l="21738" t="118" r="22623" b="34718"/>
          <a:stretch/>
        </p:blipFill>
        <p:spPr>
          <a:xfrm>
            <a:off x="8477882" y="3483094"/>
            <a:ext cx="2880000" cy="1584000"/>
          </a:xfrm>
        </p:spPr>
      </p:pic>
    </p:spTree>
    <p:extLst>
      <p:ext uri="{BB962C8B-B14F-4D97-AF65-F5344CB8AC3E}">
        <p14:creationId xmlns:p14="http://schemas.microsoft.com/office/powerpoint/2010/main" val="139495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265D026-B6BA-6846-A549-62215EC764A2}"/>
              </a:ext>
            </a:extLst>
          </p:cNvPr>
          <p:cNvPicPr>
            <a:picLocks noGrp="1" noChangeAspect="1"/>
          </p:cNvPicPr>
          <p:nvPr>
            <p:ph type="pic" idx="10"/>
          </p:nvPr>
        </p:nvPicPr>
        <p:blipFill>
          <a:blip r:embed="rId2"/>
          <a:srcRect t="15549" b="15549"/>
          <a:stretch>
            <a:fillRect/>
          </a:stretch>
        </p:blipFill>
        <p:spPr>
          <a:xfrm>
            <a:off x="6377187" y="701990"/>
            <a:ext cx="4977423" cy="5181975"/>
          </a:xfrm>
        </p:spPr>
      </p:pic>
      <p:pic>
        <p:nvPicPr>
          <p:cNvPr id="10" name="Picture 9">
            <a:extLst>
              <a:ext uri="{FF2B5EF4-FFF2-40B4-BE49-F238E27FC236}">
                <a16:creationId xmlns:a16="http://schemas.microsoft.com/office/drawing/2014/main" id="{9CFF99F0-08CA-434A-ACE4-15BA976C2B6C}"/>
              </a:ext>
            </a:extLst>
          </p:cNvPr>
          <p:cNvPicPr>
            <a:picLocks noChangeAspect="1"/>
          </p:cNvPicPr>
          <p:nvPr/>
        </p:nvPicPr>
        <p:blipFill>
          <a:blip r:embed="rId3"/>
          <a:stretch>
            <a:fillRect/>
          </a:stretch>
        </p:blipFill>
        <p:spPr>
          <a:xfrm rot="4032984">
            <a:off x="5426825" y="1358310"/>
            <a:ext cx="2504230" cy="2504231"/>
          </a:xfrm>
          <a:prstGeom prst="rect">
            <a:avLst/>
          </a:prstGeom>
        </p:spPr>
      </p:pic>
      <p:sp>
        <p:nvSpPr>
          <p:cNvPr id="2" name="Title 1">
            <a:extLst>
              <a:ext uri="{FF2B5EF4-FFF2-40B4-BE49-F238E27FC236}">
                <a16:creationId xmlns:a16="http://schemas.microsoft.com/office/drawing/2014/main" id="{951650AB-62AB-8A45-B56F-CB8F433603B2}"/>
              </a:ext>
            </a:extLst>
          </p:cNvPr>
          <p:cNvSpPr>
            <a:spLocks noGrp="1"/>
          </p:cNvSpPr>
          <p:nvPr>
            <p:ph type="title"/>
          </p:nvPr>
        </p:nvSpPr>
        <p:spPr>
          <a:xfrm>
            <a:off x="837390" y="729604"/>
            <a:ext cx="5258610" cy="1325563"/>
          </a:xfrm>
        </p:spPr>
        <p:txBody>
          <a:bodyPr/>
          <a:lstStyle/>
          <a:p>
            <a:r>
              <a:rPr lang="sv-SE" sz="4000" dirty="0"/>
              <a:t>Förvaltning via samfällighetsförening</a:t>
            </a:r>
            <a:endParaRPr lang="sv-SE" dirty="0"/>
          </a:p>
        </p:txBody>
      </p:sp>
      <p:sp>
        <p:nvSpPr>
          <p:cNvPr id="4" name="Text Placeholder 3">
            <a:extLst>
              <a:ext uri="{FF2B5EF4-FFF2-40B4-BE49-F238E27FC236}">
                <a16:creationId xmlns:a16="http://schemas.microsoft.com/office/drawing/2014/main" id="{E241D0D1-47A7-814E-A2A7-9290E0E1F38B}"/>
              </a:ext>
            </a:extLst>
          </p:cNvPr>
          <p:cNvSpPr>
            <a:spLocks noGrp="1"/>
          </p:cNvSpPr>
          <p:nvPr>
            <p:ph type="body" sz="quarter" idx="11"/>
          </p:nvPr>
        </p:nvSpPr>
        <p:spPr/>
        <p:txBody>
          <a:bodyPr/>
          <a:lstStyle/>
          <a:p>
            <a:r>
              <a:rPr lang="sv-SE" dirty="0"/>
              <a:t>En samfällighet, till exempel för en gemensamhetsanläggning, kan förvaltas antingen genom delägarförvaltning eller av en samfällighetsförening (s.k. föreningsförvaltning). Anledningen till att många samfälligheter drivs i föreningsform och inte genom delägarförvaltning är att annars måste alla delägare /medlemmar vara överens om vartenda beslut som ska tas. Vilket ofta leder till problem. Om man bildar en samfällighetsförening finns t ex röstningsregler i lag som är tänkta att förenkla förvaltningen. </a:t>
            </a:r>
          </a:p>
          <a:p>
            <a:endParaRPr lang="sv-SE" dirty="0"/>
          </a:p>
        </p:txBody>
      </p:sp>
      <p:sp>
        <p:nvSpPr>
          <p:cNvPr id="16" name="Date Placeholder 15">
            <a:extLst>
              <a:ext uri="{FF2B5EF4-FFF2-40B4-BE49-F238E27FC236}">
                <a16:creationId xmlns:a16="http://schemas.microsoft.com/office/drawing/2014/main" id="{A66EE98B-31CD-8849-9E62-0FA9A9FAEAED}"/>
              </a:ext>
            </a:extLst>
          </p:cNvPr>
          <p:cNvSpPr>
            <a:spLocks noGrp="1"/>
          </p:cNvSpPr>
          <p:nvPr>
            <p:ph type="dt" sz="half" idx="2"/>
          </p:nvPr>
        </p:nvSpPr>
        <p:spPr/>
        <p:txBody>
          <a:bodyPr/>
          <a:lstStyle/>
          <a:p>
            <a:fld id="{BE48D525-2757-0941-946E-CB867722F5BD}" type="datetime1">
              <a:rPr lang="sv-SE" smtClean="0"/>
              <a:t>2020-01-27</a:t>
            </a:fld>
            <a:endParaRPr lang="sv-SE" dirty="0"/>
          </a:p>
        </p:txBody>
      </p:sp>
      <p:sp>
        <p:nvSpPr>
          <p:cNvPr id="17" name="Footer Placeholder 16">
            <a:extLst>
              <a:ext uri="{FF2B5EF4-FFF2-40B4-BE49-F238E27FC236}">
                <a16:creationId xmlns:a16="http://schemas.microsoft.com/office/drawing/2014/main" id="{C6EE71BF-33F5-8D44-AB95-EE893112258A}"/>
              </a:ext>
            </a:extLst>
          </p:cNvPr>
          <p:cNvSpPr>
            <a:spLocks noGrp="1"/>
          </p:cNvSpPr>
          <p:nvPr>
            <p:ph type="ftr" sz="quarter" idx="3"/>
          </p:nvPr>
        </p:nvSpPr>
        <p:spPr/>
        <p:txBody>
          <a:bodyPr/>
          <a:lstStyle/>
          <a:p>
            <a:endParaRPr lang="sv-SE" dirty="0"/>
          </a:p>
        </p:txBody>
      </p:sp>
      <p:sp>
        <p:nvSpPr>
          <p:cNvPr id="7" name="Slide Number Placeholder 6">
            <a:extLst>
              <a:ext uri="{FF2B5EF4-FFF2-40B4-BE49-F238E27FC236}">
                <a16:creationId xmlns:a16="http://schemas.microsoft.com/office/drawing/2014/main" id="{1036AF9D-60F9-3C45-88F7-7E586CC9B8CA}"/>
              </a:ext>
            </a:extLst>
          </p:cNvPr>
          <p:cNvSpPr>
            <a:spLocks noGrp="1"/>
          </p:cNvSpPr>
          <p:nvPr>
            <p:ph type="sldNum" sz="quarter" idx="4"/>
          </p:nvPr>
        </p:nvSpPr>
        <p:spPr/>
        <p:txBody>
          <a:bodyPr/>
          <a:lstStyle/>
          <a:p>
            <a:fld id="{48DB3F1B-5899-184D-85DB-DFB51D7F0999}" type="slidenum">
              <a:rPr lang="sv-SE" smtClean="0"/>
              <a:pPr/>
              <a:t>4</a:t>
            </a:fld>
            <a:endParaRPr lang="sv-SE" dirty="0"/>
          </a:p>
        </p:txBody>
      </p:sp>
      <p:sp>
        <p:nvSpPr>
          <p:cNvPr id="9" name="Title 5">
            <a:extLst>
              <a:ext uri="{FF2B5EF4-FFF2-40B4-BE49-F238E27FC236}">
                <a16:creationId xmlns:a16="http://schemas.microsoft.com/office/drawing/2014/main" id="{AD0D2B99-E02E-CB4F-B670-4C61B5854CFE}"/>
              </a:ext>
            </a:extLst>
          </p:cNvPr>
          <p:cNvSpPr txBox="1">
            <a:spLocks/>
          </p:cNvSpPr>
          <p:nvPr/>
        </p:nvSpPr>
        <p:spPr>
          <a:xfrm>
            <a:off x="5603065" y="1884941"/>
            <a:ext cx="206544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sv-SE" sz="2400" dirty="0">
                <a:solidFill>
                  <a:schemeClr val="bg1"/>
                </a:solidFill>
                <a:latin typeface="Arial Black" panose="020B0604020202020204" pitchFamily="34" charset="0"/>
                <a:cs typeface="Arial Black" panose="020B0604020202020204" pitchFamily="34" charset="0"/>
              </a:rPr>
              <a:t>Grundidén</a:t>
            </a:r>
          </a:p>
        </p:txBody>
      </p:sp>
    </p:spTree>
    <p:extLst>
      <p:ext uri="{BB962C8B-B14F-4D97-AF65-F5344CB8AC3E}">
        <p14:creationId xmlns:p14="http://schemas.microsoft.com/office/powerpoint/2010/main" val="307304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6B80A1-4D5A-3941-B2FA-45103A0CA6AD}"/>
              </a:ext>
            </a:extLst>
          </p:cNvPr>
          <p:cNvPicPr>
            <a:picLocks noChangeAspect="1"/>
          </p:cNvPicPr>
          <p:nvPr/>
        </p:nvPicPr>
        <p:blipFill>
          <a:blip r:embed="rId3"/>
          <a:stretch>
            <a:fillRect/>
          </a:stretch>
        </p:blipFill>
        <p:spPr>
          <a:xfrm>
            <a:off x="7359984" y="1817729"/>
            <a:ext cx="3832157" cy="3832157"/>
          </a:xfrm>
          <a:prstGeom prst="rect">
            <a:avLst/>
          </a:prstGeom>
        </p:spPr>
      </p:pic>
      <p:sp>
        <p:nvSpPr>
          <p:cNvPr id="2" name="Title 1">
            <a:extLst>
              <a:ext uri="{FF2B5EF4-FFF2-40B4-BE49-F238E27FC236}">
                <a16:creationId xmlns:a16="http://schemas.microsoft.com/office/drawing/2014/main" id="{1A20E11E-C7CE-B947-A188-AF81781F82BC}"/>
              </a:ext>
            </a:extLst>
          </p:cNvPr>
          <p:cNvSpPr>
            <a:spLocks noGrp="1"/>
          </p:cNvSpPr>
          <p:nvPr>
            <p:ph type="title"/>
          </p:nvPr>
        </p:nvSpPr>
        <p:spPr/>
        <p:txBody>
          <a:bodyPr/>
          <a:lstStyle/>
          <a:p>
            <a:r>
              <a:rPr lang="sv-SE" dirty="0"/>
              <a:t>Vad styr förvaltningen?</a:t>
            </a:r>
          </a:p>
        </p:txBody>
      </p:sp>
      <p:sp>
        <p:nvSpPr>
          <p:cNvPr id="3" name="Text Placeholder 2">
            <a:extLst>
              <a:ext uri="{FF2B5EF4-FFF2-40B4-BE49-F238E27FC236}">
                <a16:creationId xmlns:a16="http://schemas.microsoft.com/office/drawing/2014/main" id="{D3DB1078-DAC9-7347-ABE3-DDE52A14214C}"/>
              </a:ext>
            </a:extLst>
          </p:cNvPr>
          <p:cNvSpPr>
            <a:spLocks noGrp="1"/>
          </p:cNvSpPr>
          <p:nvPr>
            <p:ph type="body" sz="quarter" idx="10"/>
          </p:nvPr>
        </p:nvSpPr>
        <p:spPr>
          <a:xfrm>
            <a:off x="837390" y="2127811"/>
            <a:ext cx="6789737" cy="3740251"/>
          </a:xfrm>
        </p:spPr>
        <p:txBody>
          <a:bodyPr>
            <a:normAutofit/>
          </a:bodyPr>
          <a:lstStyle/>
          <a:p>
            <a:r>
              <a:rPr lang="sv-SE" dirty="0"/>
              <a:t>Några lagar som styr hur en samfällighetsförening ska förvaltas: </a:t>
            </a:r>
          </a:p>
          <a:p>
            <a:pPr marL="285750" indent="-285750">
              <a:buFont typeface="Arial" panose="020B0604020202020204" pitchFamily="34" charset="0"/>
              <a:buChar char="•"/>
            </a:pPr>
            <a:r>
              <a:rPr lang="sv-SE" dirty="0">
                <a:solidFill>
                  <a:schemeClr val="accent2"/>
                </a:solidFill>
              </a:rPr>
              <a:t>Anläggningslag (1973:1149) Främst om hur en samfällighet bildas</a:t>
            </a:r>
          </a:p>
          <a:p>
            <a:pPr marL="285750" indent="-285750">
              <a:buFont typeface="Arial" panose="020B0604020202020204" pitchFamily="34" charset="0"/>
              <a:buChar char="•"/>
            </a:pPr>
            <a:r>
              <a:rPr lang="sv-SE" dirty="0">
                <a:solidFill>
                  <a:schemeClr val="accent2"/>
                </a:solidFill>
              </a:rPr>
              <a:t>Lag (2018:672) om ekonomiska föreningar  </a:t>
            </a:r>
            <a:r>
              <a:rPr lang="sv-SE" dirty="0" err="1">
                <a:solidFill>
                  <a:schemeClr val="accent2"/>
                </a:solidFill>
              </a:rPr>
              <a:t>Ang</a:t>
            </a:r>
            <a:r>
              <a:rPr lang="sv-SE" dirty="0">
                <a:solidFill>
                  <a:schemeClr val="accent2"/>
                </a:solidFill>
              </a:rPr>
              <a:t> styrelseledamöters skadeståndsskyldighet</a:t>
            </a:r>
          </a:p>
          <a:p>
            <a:pPr marL="285750" indent="-285750">
              <a:buFont typeface="Arial" panose="020B0604020202020204" pitchFamily="34" charset="0"/>
              <a:buChar char="•"/>
            </a:pPr>
            <a:r>
              <a:rPr lang="sv-SE" dirty="0">
                <a:solidFill>
                  <a:schemeClr val="accent2"/>
                </a:solidFill>
              </a:rPr>
              <a:t>Lag (1973:1150) om förvaltning av samfälligheter Den lag som används till vardags av de som sitter i styrelsen. Handlar om hur samfällighetsföreningen ska skötas. Viktig lag.</a:t>
            </a:r>
          </a:p>
          <a:p>
            <a:pPr marL="285750" indent="-285750">
              <a:buFont typeface="Arial" panose="020B0604020202020204" pitchFamily="34" charset="0"/>
              <a:buChar char="•"/>
            </a:pPr>
            <a:r>
              <a:rPr lang="sv-SE" dirty="0">
                <a:solidFill>
                  <a:schemeClr val="accent2"/>
                </a:solidFill>
              </a:rPr>
              <a:t>Anläggningsbeslutet. Ett väldigt viktigt dokument som styr vad samfällighetsföreningen ska syssla med. </a:t>
            </a:r>
          </a:p>
          <a:p>
            <a:pPr marL="285750" indent="-285750">
              <a:buFont typeface="Arial" panose="020B0604020202020204" pitchFamily="34" charset="0"/>
              <a:buChar char="•"/>
            </a:pPr>
            <a:r>
              <a:rPr lang="sv-SE" dirty="0">
                <a:solidFill>
                  <a:schemeClr val="accent2"/>
                </a:solidFill>
              </a:rPr>
              <a:t>Stadgarna</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endParaRPr lang="sv-SE" dirty="0">
              <a:solidFill>
                <a:schemeClr val="accent2"/>
              </a:solidFill>
            </a:endParaRPr>
          </a:p>
        </p:txBody>
      </p:sp>
      <p:sp>
        <p:nvSpPr>
          <p:cNvPr id="9" name="Date Placeholder 8">
            <a:extLst>
              <a:ext uri="{FF2B5EF4-FFF2-40B4-BE49-F238E27FC236}">
                <a16:creationId xmlns:a16="http://schemas.microsoft.com/office/drawing/2014/main" id="{C023B71D-63F9-2140-86BF-708A701B01A6}"/>
              </a:ext>
            </a:extLst>
          </p:cNvPr>
          <p:cNvSpPr>
            <a:spLocks noGrp="1"/>
          </p:cNvSpPr>
          <p:nvPr>
            <p:ph type="dt" sz="half" idx="2"/>
          </p:nvPr>
        </p:nvSpPr>
        <p:spPr/>
        <p:txBody>
          <a:bodyPr/>
          <a:lstStyle/>
          <a:p>
            <a:fld id="{BA5E1BBB-C730-4041-B71F-831D7E49D4ED}" type="datetime1">
              <a:rPr lang="sv-SE" smtClean="0"/>
              <a:t>2020-01-27</a:t>
            </a:fld>
            <a:endParaRPr lang="sv-SE" dirty="0"/>
          </a:p>
        </p:txBody>
      </p:sp>
      <p:sp>
        <p:nvSpPr>
          <p:cNvPr id="10" name="Footer Placeholder 9">
            <a:extLst>
              <a:ext uri="{FF2B5EF4-FFF2-40B4-BE49-F238E27FC236}">
                <a16:creationId xmlns:a16="http://schemas.microsoft.com/office/drawing/2014/main" id="{07006A97-5F7E-5A4D-B443-B1126D043714}"/>
              </a:ext>
            </a:extLst>
          </p:cNvPr>
          <p:cNvSpPr>
            <a:spLocks noGrp="1"/>
          </p:cNvSpPr>
          <p:nvPr>
            <p:ph type="ftr" sz="quarter" idx="3"/>
          </p:nvPr>
        </p:nvSpPr>
        <p:spPr/>
        <p:txBody>
          <a:bodyPr/>
          <a:lstStyle/>
          <a:p>
            <a:endParaRPr lang="sv-SE" dirty="0"/>
          </a:p>
        </p:txBody>
      </p:sp>
      <p:sp>
        <p:nvSpPr>
          <p:cNvPr id="6" name="Slide Number Placeholder 5">
            <a:extLst>
              <a:ext uri="{FF2B5EF4-FFF2-40B4-BE49-F238E27FC236}">
                <a16:creationId xmlns:a16="http://schemas.microsoft.com/office/drawing/2014/main" id="{8F041ADA-FCE9-0E4E-87AB-C5019EA092A8}"/>
              </a:ext>
            </a:extLst>
          </p:cNvPr>
          <p:cNvSpPr>
            <a:spLocks noGrp="1"/>
          </p:cNvSpPr>
          <p:nvPr>
            <p:ph type="sldNum" sz="quarter" idx="4"/>
          </p:nvPr>
        </p:nvSpPr>
        <p:spPr/>
        <p:txBody>
          <a:bodyPr/>
          <a:lstStyle/>
          <a:p>
            <a:fld id="{48DB3F1B-5899-184D-85DB-DFB51D7F0999}" type="slidenum">
              <a:rPr lang="sv-SE" smtClean="0"/>
              <a:pPr/>
              <a:t>5</a:t>
            </a:fld>
            <a:endParaRPr lang="sv-SE" dirty="0"/>
          </a:p>
        </p:txBody>
      </p:sp>
      <p:sp>
        <p:nvSpPr>
          <p:cNvPr id="8" name="Title 5">
            <a:extLst>
              <a:ext uri="{FF2B5EF4-FFF2-40B4-BE49-F238E27FC236}">
                <a16:creationId xmlns:a16="http://schemas.microsoft.com/office/drawing/2014/main" id="{AB2872A0-207B-E14F-A117-60B184754406}"/>
              </a:ext>
            </a:extLst>
          </p:cNvPr>
          <p:cNvSpPr txBox="1">
            <a:spLocks/>
          </p:cNvSpPr>
          <p:nvPr/>
        </p:nvSpPr>
        <p:spPr>
          <a:xfrm>
            <a:off x="7645060" y="3429000"/>
            <a:ext cx="3262008" cy="11166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sv-SE" sz="4000" dirty="0">
                <a:solidFill>
                  <a:schemeClr val="bg1"/>
                </a:solidFill>
                <a:latin typeface="Arial Black" panose="020B0604020202020204" pitchFamily="34" charset="0"/>
                <a:cs typeface="Arial Black" panose="020B0604020202020204" pitchFamily="34" charset="0"/>
              </a:rPr>
              <a:t>Stadgarna</a:t>
            </a:r>
          </a:p>
        </p:txBody>
      </p:sp>
    </p:spTree>
    <p:extLst>
      <p:ext uri="{BB962C8B-B14F-4D97-AF65-F5344CB8AC3E}">
        <p14:creationId xmlns:p14="http://schemas.microsoft.com/office/powerpoint/2010/main" val="3961917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C6BE-D783-264E-94CF-4FBFE07C7CC5}"/>
              </a:ext>
            </a:extLst>
          </p:cNvPr>
          <p:cNvSpPr>
            <a:spLocks noGrp="1"/>
          </p:cNvSpPr>
          <p:nvPr>
            <p:ph type="title"/>
          </p:nvPr>
        </p:nvSpPr>
        <p:spPr>
          <a:xfrm>
            <a:off x="837390" y="729604"/>
            <a:ext cx="7463772" cy="1325563"/>
          </a:xfrm>
        </p:spPr>
        <p:txBody>
          <a:bodyPr/>
          <a:lstStyle/>
          <a:p>
            <a:r>
              <a:rPr lang="sv-SE" dirty="0"/>
              <a:t>Varför väljs en styrelse och vad är styrelsens ansvar?</a:t>
            </a:r>
          </a:p>
        </p:txBody>
      </p:sp>
      <p:sp>
        <p:nvSpPr>
          <p:cNvPr id="3" name="Text Placeholder 2">
            <a:extLst>
              <a:ext uri="{FF2B5EF4-FFF2-40B4-BE49-F238E27FC236}">
                <a16:creationId xmlns:a16="http://schemas.microsoft.com/office/drawing/2014/main" id="{FEB69FC2-AD67-FA43-BDBC-3C3959978FD6}"/>
              </a:ext>
            </a:extLst>
          </p:cNvPr>
          <p:cNvSpPr>
            <a:spLocks noGrp="1"/>
          </p:cNvSpPr>
          <p:nvPr>
            <p:ph type="body" sz="quarter" idx="10"/>
          </p:nvPr>
        </p:nvSpPr>
        <p:spPr/>
        <p:txBody>
          <a:bodyPr/>
          <a:lstStyle/>
          <a:p>
            <a:r>
              <a:rPr lang="sv-SE" dirty="0"/>
              <a:t>Styrelsen är föreningens verkställande ledning. Ansvarar för att kalla till möten, bokföring etc. Styrelsen jobbar enligt stadgarna och verkställer de beslut som fattats vid stämman. Naturligtvis ska de också förhålla sig till lag om förvaltning av samfälligheter och anläggningsbeslutet. De får inte verkställa beslut som inte följer lag o stadgar som fattas av stämman.</a:t>
            </a:r>
          </a:p>
          <a:p>
            <a:r>
              <a:rPr lang="sv-SE" dirty="0"/>
              <a:t>Styrelsen företräder förening utåt. T ex ingår avtal. De ska också uttaxera och se till att avgifterna betalas in.  De ska se till att det finns en aktuell medlemsförteckning mm.</a:t>
            </a:r>
          </a:p>
        </p:txBody>
      </p:sp>
      <p:sp>
        <p:nvSpPr>
          <p:cNvPr id="9" name="Date Placeholder 8">
            <a:extLst>
              <a:ext uri="{FF2B5EF4-FFF2-40B4-BE49-F238E27FC236}">
                <a16:creationId xmlns:a16="http://schemas.microsoft.com/office/drawing/2014/main" id="{1BEC77AF-91D1-5E41-8A5E-4E4D5DFEBE3C}"/>
              </a:ext>
            </a:extLst>
          </p:cNvPr>
          <p:cNvSpPr>
            <a:spLocks noGrp="1"/>
          </p:cNvSpPr>
          <p:nvPr>
            <p:ph type="dt" sz="half" idx="2"/>
          </p:nvPr>
        </p:nvSpPr>
        <p:spPr/>
        <p:txBody>
          <a:bodyPr/>
          <a:lstStyle/>
          <a:p>
            <a:fld id="{09AC6DEC-706F-4149-B2F0-4E3CED0D2EC3}" type="datetime1">
              <a:rPr lang="sv-SE" smtClean="0"/>
              <a:t>2020-01-27</a:t>
            </a:fld>
            <a:endParaRPr lang="sv-SE" dirty="0"/>
          </a:p>
        </p:txBody>
      </p:sp>
      <p:sp>
        <p:nvSpPr>
          <p:cNvPr id="10" name="Footer Placeholder 9">
            <a:extLst>
              <a:ext uri="{FF2B5EF4-FFF2-40B4-BE49-F238E27FC236}">
                <a16:creationId xmlns:a16="http://schemas.microsoft.com/office/drawing/2014/main" id="{7A89B327-1C6E-0741-9256-8051101AFFBD}"/>
              </a:ext>
            </a:extLst>
          </p:cNvPr>
          <p:cNvSpPr>
            <a:spLocks noGrp="1"/>
          </p:cNvSpPr>
          <p:nvPr>
            <p:ph type="ftr" sz="quarter" idx="3"/>
          </p:nvPr>
        </p:nvSpPr>
        <p:spPr/>
        <p:txBody>
          <a:bodyPr/>
          <a:lstStyle/>
          <a:p>
            <a:endParaRPr lang="sv-SE" dirty="0"/>
          </a:p>
        </p:txBody>
      </p:sp>
      <p:sp>
        <p:nvSpPr>
          <p:cNvPr id="6" name="Slide Number Placeholder 5">
            <a:extLst>
              <a:ext uri="{FF2B5EF4-FFF2-40B4-BE49-F238E27FC236}">
                <a16:creationId xmlns:a16="http://schemas.microsoft.com/office/drawing/2014/main" id="{E65145CA-4AEA-7944-8B99-FB845ED769EB}"/>
              </a:ext>
            </a:extLst>
          </p:cNvPr>
          <p:cNvSpPr>
            <a:spLocks noGrp="1"/>
          </p:cNvSpPr>
          <p:nvPr>
            <p:ph type="sldNum" sz="quarter" idx="4"/>
          </p:nvPr>
        </p:nvSpPr>
        <p:spPr/>
        <p:txBody>
          <a:bodyPr/>
          <a:lstStyle/>
          <a:p>
            <a:fld id="{48DB3F1B-5899-184D-85DB-DFB51D7F0999}" type="slidenum">
              <a:rPr lang="sv-SE" smtClean="0"/>
              <a:pPr/>
              <a:t>6</a:t>
            </a:fld>
            <a:endParaRPr lang="sv-SE" dirty="0"/>
          </a:p>
        </p:txBody>
      </p:sp>
      <p:pic>
        <p:nvPicPr>
          <p:cNvPr id="8" name="Picture 7">
            <a:extLst>
              <a:ext uri="{FF2B5EF4-FFF2-40B4-BE49-F238E27FC236}">
                <a16:creationId xmlns:a16="http://schemas.microsoft.com/office/drawing/2014/main" id="{D95985F6-89C7-3940-AAEB-E59C2F6CCD38}"/>
              </a:ext>
            </a:extLst>
          </p:cNvPr>
          <p:cNvPicPr>
            <a:picLocks noChangeAspect="1"/>
          </p:cNvPicPr>
          <p:nvPr/>
        </p:nvPicPr>
        <p:blipFill>
          <a:blip r:embed="rId2"/>
          <a:stretch>
            <a:fillRect/>
          </a:stretch>
        </p:blipFill>
        <p:spPr>
          <a:xfrm rot="19369087">
            <a:off x="7533691" y="1329572"/>
            <a:ext cx="944164" cy="944165"/>
          </a:xfrm>
          <a:prstGeom prst="rect">
            <a:avLst/>
          </a:prstGeom>
        </p:spPr>
      </p:pic>
      <p:pic>
        <p:nvPicPr>
          <p:cNvPr id="4" name="Bildobjekt 3">
            <a:extLst>
              <a:ext uri="{FF2B5EF4-FFF2-40B4-BE49-F238E27FC236}">
                <a16:creationId xmlns:a16="http://schemas.microsoft.com/office/drawing/2014/main" id="{A3C406D2-BC65-4345-A416-A0B40FAEF208}"/>
              </a:ext>
            </a:extLst>
          </p:cNvPr>
          <p:cNvPicPr>
            <a:picLocks noChangeAspect="1"/>
          </p:cNvPicPr>
          <p:nvPr/>
        </p:nvPicPr>
        <p:blipFill>
          <a:blip r:embed="rId3"/>
          <a:stretch>
            <a:fillRect/>
          </a:stretch>
        </p:blipFill>
        <p:spPr>
          <a:xfrm>
            <a:off x="8831944" y="1949607"/>
            <a:ext cx="2304488" cy="1225402"/>
          </a:xfrm>
          <a:prstGeom prst="rect">
            <a:avLst/>
          </a:prstGeom>
        </p:spPr>
      </p:pic>
      <p:pic>
        <p:nvPicPr>
          <p:cNvPr id="5" name="Bildobjekt 4">
            <a:extLst>
              <a:ext uri="{FF2B5EF4-FFF2-40B4-BE49-F238E27FC236}">
                <a16:creationId xmlns:a16="http://schemas.microsoft.com/office/drawing/2014/main" id="{06263649-589D-425D-8674-63879DE9DF0B}"/>
              </a:ext>
            </a:extLst>
          </p:cNvPr>
          <p:cNvPicPr>
            <a:picLocks noChangeAspect="1"/>
          </p:cNvPicPr>
          <p:nvPr/>
        </p:nvPicPr>
        <p:blipFill>
          <a:blip r:embed="rId4"/>
          <a:stretch>
            <a:fillRect/>
          </a:stretch>
        </p:blipFill>
        <p:spPr>
          <a:xfrm>
            <a:off x="8545407" y="3429000"/>
            <a:ext cx="2591025" cy="1438781"/>
          </a:xfrm>
          <a:prstGeom prst="rect">
            <a:avLst/>
          </a:prstGeom>
        </p:spPr>
      </p:pic>
    </p:spTree>
    <p:extLst>
      <p:ext uri="{BB962C8B-B14F-4D97-AF65-F5344CB8AC3E}">
        <p14:creationId xmlns:p14="http://schemas.microsoft.com/office/powerpoint/2010/main" val="156326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E87A8D-1AD5-A74E-858E-61CB27F33B14}"/>
              </a:ext>
            </a:extLst>
          </p:cNvPr>
          <p:cNvSpPr>
            <a:spLocks noGrp="1"/>
          </p:cNvSpPr>
          <p:nvPr>
            <p:ph type="title"/>
          </p:nvPr>
        </p:nvSpPr>
        <p:spPr>
          <a:xfrm>
            <a:off x="837390" y="729604"/>
            <a:ext cx="10514823" cy="1226417"/>
          </a:xfrm>
        </p:spPr>
        <p:txBody>
          <a:bodyPr/>
          <a:lstStyle/>
          <a:p>
            <a:r>
              <a:rPr lang="sv-SE" dirty="0"/>
              <a:t>Har jag solidariskt betalningsansvar för föreningens skulder?</a:t>
            </a:r>
          </a:p>
        </p:txBody>
      </p:sp>
      <p:pic>
        <p:nvPicPr>
          <p:cNvPr id="19" name="Picture Placeholder 18">
            <a:extLst>
              <a:ext uri="{FF2B5EF4-FFF2-40B4-BE49-F238E27FC236}">
                <a16:creationId xmlns:a16="http://schemas.microsoft.com/office/drawing/2014/main" id="{AE12A8AB-DC77-0D41-AF63-6ADBF7172425}"/>
              </a:ext>
            </a:extLst>
          </p:cNvPr>
          <p:cNvPicPr>
            <a:picLocks noGrp="1" noChangeAspect="1"/>
          </p:cNvPicPr>
          <p:nvPr>
            <p:ph type="pic" idx="14"/>
          </p:nvPr>
        </p:nvPicPr>
        <p:blipFill rotWithShape="1">
          <a:blip r:embed="rId2"/>
          <a:srcRect l="18116" r="18116"/>
          <a:stretch/>
        </p:blipFill>
        <p:spPr/>
      </p:pic>
      <p:pic>
        <p:nvPicPr>
          <p:cNvPr id="31" name="Picture Placeholder 30">
            <a:extLst>
              <a:ext uri="{FF2B5EF4-FFF2-40B4-BE49-F238E27FC236}">
                <a16:creationId xmlns:a16="http://schemas.microsoft.com/office/drawing/2014/main" id="{FA12F179-61C8-8D4C-932E-401961B0A23E}"/>
              </a:ext>
            </a:extLst>
          </p:cNvPr>
          <p:cNvPicPr>
            <a:picLocks noGrp="1" noChangeAspect="1"/>
          </p:cNvPicPr>
          <p:nvPr>
            <p:ph type="pic" idx="17"/>
          </p:nvPr>
        </p:nvPicPr>
        <p:blipFill rotWithShape="1">
          <a:blip r:embed="rId3"/>
          <a:srcRect l="30757" r="30757"/>
          <a:stretch/>
        </p:blipFill>
        <p:spPr/>
      </p:pic>
      <p:sp>
        <p:nvSpPr>
          <p:cNvPr id="13" name="Date Placeholder 12">
            <a:extLst>
              <a:ext uri="{FF2B5EF4-FFF2-40B4-BE49-F238E27FC236}">
                <a16:creationId xmlns:a16="http://schemas.microsoft.com/office/drawing/2014/main" id="{0C406D0D-991C-2445-8D52-710BBB731DCB}"/>
              </a:ext>
            </a:extLst>
          </p:cNvPr>
          <p:cNvSpPr>
            <a:spLocks noGrp="1"/>
          </p:cNvSpPr>
          <p:nvPr>
            <p:ph type="dt" sz="half" idx="2"/>
          </p:nvPr>
        </p:nvSpPr>
        <p:spPr/>
        <p:txBody>
          <a:bodyPr/>
          <a:lstStyle/>
          <a:p>
            <a:fld id="{7AF60C74-6E5C-5A49-9638-017D19E3B059}" type="datetime1">
              <a:rPr lang="sv-SE" smtClean="0"/>
              <a:t>2020-01-27</a:t>
            </a:fld>
            <a:endParaRPr lang="sv-SE" dirty="0"/>
          </a:p>
        </p:txBody>
      </p:sp>
      <p:sp>
        <p:nvSpPr>
          <p:cNvPr id="14" name="Footer Placeholder 13">
            <a:extLst>
              <a:ext uri="{FF2B5EF4-FFF2-40B4-BE49-F238E27FC236}">
                <a16:creationId xmlns:a16="http://schemas.microsoft.com/office/drawing/2014/main" id="{9A6B74BB-8798-2D4B-8147-BBA61E0DF27C}"/>
              </a:ext>
            </a:extLst>
          </p:cNvPr>
          <p:cNvSpPr>
            <a:spLocks noGrp="1"/>
          </p:cNvSpPr>
          <p:nvPr>
            <p:ph type="ftr" sz="quarter" idx="3"/>
          </p:nvPr>
        </p:nvSpPr>
        <p:spPr/>
        <p:txBody>
          <a:bodyPr/>
          <a:lstStyle/>
          <a:p>
            <a:endParaRPr lang="sv-SE" dirty="0"/>
          </a:p>
        </p:txBody>
      </p:sp>
      <p:sp>
        <p:nvSpPr>
          <p:cNvPr id="11" name="Slide Number Placeholder 10">
            <a:extLst>
              <a:ext uri="{FF2B5EF4-FFF2-40B4-BE49-F238E27FC236}">
                <a16:creationId xmlns:a16="http://schemas.microsoft.com/office/drawing/2014/main" id="{7C721263-2F97-AB47-BF1D-C6AA20987915}"/>
              </a:ext>
            </a:extLst>
          </p:cNvPr>
          <p:cNvSpPr>
            <a:spLocks noGrp="1"/>
          </p:cNvSpPr>
          <p:nvPr>
            <p:ph type="sldNum" sz="quarter" idx="4"/>
          </p:nvPr>
        </p:nvSpPr>
        <p:spPr/>
        <p:txBody>
          <a:bodyPr/>
          <a:lstStyle/>
          <a:p>
            <a:fld id="{48DB3F1B-5899-184D-85DB-DFB51D7F0999}" type="slidenum">
              <a:rPr lang="sv-SE" smtClean="0"/>
              <a:pPr/>
              <a:t>7</a:t>
            </a:fld>
            <a:endParaRPr lang="sv-SE" dirty="0"/>
          </a:p>
        </p:txBody>
      </p:sp>
      <p:sp>
        <p:nvSpPr>
          <p:cNvPr id="10" name="Rektangel 9">
            <a:extLst>
              <a:ext uri="{FF2B5EF4-FFF2-40B4-BE49-F238E27FC236}">
                <a16:creationId xmlns:a16="http://schemas.microsoft.com/office/drawing/2014/main" id="{D0732870-E879-43C8-872E-32F93C156DB1}"/>
              </a:ext>
            </a:extLst>
          </p:cNvPr>
          <p:cNvSpPr/>
          <p:nvPr/>
        </p:nvSpPr>
        <p:spPr>
          <a:xfrm>
            <a:off x="4750020" y="2474309"/>
            <a:ext cx="6096000" cy="2031325"/>
          </a:xfrm>
          <a:prstGeom prst="rect">
            <a:avLst/>
          </a:prstGeom>
        </p:spPr>
        <p:txBody>
          <a:bodyPr>
            <a:spAutoFit/>
          </a:bodyPr>
          <a:lstStyle/>
          <a:p>
            <a:r>
              <a:rPr lang="sv-SE" dirty="0"/>
              <a:t>Samfällighetsföreningen är en egen juridisk person. Däremot är medlemmarna indirekt ansvariga för föreningens skulder eftersom det är deras avgifter som finansierar föreningens verksamhet. Dvs om föreningen har en skuld som den inte kan betala kommer de sannolikt att uttaxeras för att täcka skulden, alternativt får föreningen ta ett lån.</a:t>
            </a:r>
          </a:p>
        </p:txBody>
      </p:sp>
    </p:spTree>
    <p:extLst>
      <p:ext uri="{BB962C8B-B14F-4D97-AF65-F5344CB8AC3E}">
        <p14:creationId xmlns:p14="http://schemas.microsoft.com/office/powerpoint/2010/main" val="160455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8F11CA-637A-6542-B72F-624A31647E40}"/>
              </a:ext>
            </a:extLst>
          </p:cNvPr>
          <p:cNvSpPr>
            <a:spLocks noGrp="1"/>
          </p:cNvSpPr>
          <p:nvPr>
            <p:ph type="dt" sz="half" idx="2"/>
          </p:nvPr>
        </p:nvSpPr>
        <p:spPr/>
        <p:txBody>
          <a:bodyPr/>
          <a:lstStyle/>
          <a:p>
            <a:fld id="{E7C8E5AC-CFFB-7249-B864-74FB6EDEE1A9}" type="datetime1">
              <a:rPr lang="sv-SE" smtClean="0"/>
              <a:t>2020-01-27</a:t>
            </a:fld>
            <a:endParaRPr lang="sv-SE" dirty="0"/>
          </a:p>
        </p:txBody>
      </p:sp>
      <p:sp>
        <p:nvSpPr>
          <p:cNvPr id="8" name="Footer Placeholder 7">
            <a:extLst>
              <a:ext uri="{FF2B5EF4-FFF2-40B4-BE49-F238E27FC236}">
                <a16:creationId xmlns:a16="http://schemas.microsoft.com/office/drawing/2014/main" id="{F7970306-D504-A043-9347-E4488BC2AA63}"/>
              </a:ext>
            </a:extLst>
          </p:cNvPr>
          <p:cNvSpPr>
            <a:spLocks noGrp="1"/>
          </p:cNvSpPr>
          <p:nvPr>
            <p:ph type="ftr" sz="quarter" idx="3"/>
          </p:nvPr>
        </p:nvSpPr>
        <p:spPr/>
        <p:txBody>
          <a:bodyPr/>
          <a:lstStyle/>
          <a:p>
            <a:endParaRPr lang="sv-SE" dirty="0"/>
          </a:p>
        </p:txBody>
      </p:sp>
      <p:sp>
        <p:nvSpPr>
          <p:cNvPr id="4" name="Slide Number Placeholder 3">
            <a:extLst>
              <a:ext uri="{FF2B5EF4-FFF2-40B4-BE49-F238E27FC236}">
                <a16:creationId xmlns:a16="http://schemas.microsoft.com/office/drawing/2014/main" id="{A03C9EC9-FE11-A94E-BF78-22939F94369E}"/>
              </a:ext>
            </a:extLst>
          </p:cNvPr>
          <p:cNvSpPr>
            <a:spLocks noGrp="1"/>
          </p:cNvSpPr>
          <p:nvPr>
            <p:ph type="sldNum" sz="quarter" idx="4"/>
          </p:nvPr>
        </p:nvSpPr>
        <p:spPr/>
        <p:txBody>
          <a:bodyPr/>
          <a:lstStyle/>
          <a:p>
            <a:fld id="{48DB3F1B-5899-184D-85DB-DFB51D7F0999}" type="slidenum">
              <a:rPr lang="sv-SE" smtClean="0"/>
              <a:pPr/>
              <a:t>8</a:t>
            </a:fld>
            <a:endParaRPr lang="sv-SE" dirty="0"/>
          </a:p>
        </p:txBody>
      </p:sp>
      <p:sp>
        <p:nvSpPr>
          <p:cNvPr id="5" name="Title 1">
            <a:extLst>
              <a:ext uri="{FF2B5EF4-FFF2-40B4-BE49-F238E27FC236}">
                <a16:creationId xmlns:a16="http://schemas.microsoft.com/office/drawing/2014/main" id="{EE36AF1B-7F87-F747-AABC-3BDC22E5551A}"/>
              </a:ext>
            </a:extLst>
          </p:cNvPr>
          <p:cNvSpPr txBox="1">
            <a:spLocks/>
          </p:cNvSpPr>
          <p:nvPr/>
        </p:nvSpPr>
        <p:spPr>
          <a:xfrm>
            <a:off x="837390" y="729604"/>
            <a:ext cx="8417928"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Open Sans Extrabold" panose="020B0606030504020204" pitchFamily="34" charset="0"/>
                <a:cs typeface="Arial Black" panose="020B0604020202020204" pitchFamily="34" charset="0"/>
              </a:defRPr>
            </a:lvl1pPr>
          </a:lstStyle>
          <a:p>
            <a:r>
              <a:rPr lang="sv-SE" b="0" dirty="0">
                <a:solidFill>
                  <a:schemeClr val="tx1">
                    <a:lumMod val="75000"/>
                    <a:lumOff val="25000"/>
                  </a:schemeClr>
                </a:solidFill>
                <a:latin typeface="Arial" panose="020B0604020202020204" pitchFamily="34" charset="0"/>
                <a:cs typeface="Arial" panose="020B0604020202020204" pitchFamily="34" charset="0"/>
              </a:rPr>
              <a:t>Rösträtt 1 st. / fastighet med lika värde för alla</a:t>
            </a:r>
          </a:p>
        </p:txBody>
      </p:sp>
      <p:sp>
        <p:nvSpPr>
          <p:cNvPr id="9" name="Rektangel 8">
            <a:extLst>
              <a:ext uri="{FF2B5EF4-FFF2-40B4-BE49-F238E27FC236}">
                <a16:creationId xmlns:a16="http://schemas.microsoft.com/office/drawing/2014/main" id="{04FFB148-553B-491B-922C-BB6B311A58B7}"/>
              </a:ext>
            </a:extLst>
          </p:cNvPr>
          <p:cNvSpPr/>
          <p:nvPr/>
        </p:nvSpPr>
        <p:spPr>
          <a:xfrm>
            <a:off x="1043834" y="2690336"/>
            <a:ext cx="6096000" cy="1477328"/>
          </a:xfrm>
          <a:prstGeom prst="rect">
            <a:avLst/>
          </a:prstGeom>
        </p:spPr>
        <p:txBody>
          <a:bodyPr>
            <a:spAutoFit/>
          </a:bodyPr>
          <a:lstStyle/>
          <a:p>
            <a:r>
              <a:rPr lang="sv-SE" dirty="0"/>
              <a:t>Det finns regler om röstning i lag om förvaltning av samfälligheter och kan även finnas i stadgarna. Det går inte att svara allmänt på denna fråga utan det beror på en massa saker, t ex vad man röstar om och vad stadgarna säger. </a:t>
            </a:r>
          </a:p>
        </p:txBody>
      </p:sp>
      <p:pic>
        <p:nvPicPr>
          <p:cNvPr id="10" name="Bildobjekt 9">
            <a:extLst>
              <a:ext uri="{FF2B5EF4-FFF2-40B4-BE49-F238E27FC236}">
                <a16:creationId xmlns:a16="http://schemas.microsoft.com/office/drawing/2014/main" id="{7334DCA4-5FFC-42C0-847C-8809D243CB20}"/>
              </a:ext>
            </a:extLst>
          </p:cNvPr>
          <p:cNvPicPr>
            <a:picLocks noChangeAspect="1"/>
          </p:cNvPicPr>
          <p:nvPr/>
        </p:nvPicPr>
        <p:blipFill>
          <a:blip r:embed="rId2"/>
          <a:stretch>
            <a:fillRect/>
          </a:stretch>
        </p:blipFill>
        <p:spPr>
          <a:xfrm>
            <a:off x="8301162" y="2055167"/>
            <a:ext cx="2043672" cy="3494976"/>
          </a:xfrm>
          <a:prstGeom prst="rect">
            <a:avLst/>
          </a:prstGeom>
        </p:spPr>
      </p:pic>
    </p:spTree>
    <p:extLst>
      <p:ext uri="{BB962C8B-B14F-4D97-AF65-F5344CB8AC3E}">
        <p14:creationId xmlns:p14="http://schemas.microsoft.com/office/powerpoint/2010/main" val="217612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695427E-3176-4B27-8CC3-069688EBB29E}"/>
              </a:ext>
            </a:extLst>
          </p:cNvPr>
          <p:cNvSpPr>
            <a:spLocks noGrp="1"/>
          </p:cNvSpPr>
          <p:nvPr>
            <p:ph type="dt" sz="half" idx="2"/>
          </p:nvPr>
        </p:nvSpPr>
        <p:spPr/>
        <p:txBody>
          <a:bodyPr/>
          <a:lstStyle/>
          <a:p>
            <a:fld id="{3B5C8B2F-CDD8-B745-BC57-F9237748EED1}" type="datetime1">
              <a:rPr lang="sv-SE" smtClean="0"/>
              <a:pPr/>
              <a:t>2020-01-27</a:t>
            </a:fld>
            <a:endParaRPr lang="sv-SE" dirty="0"/>
          </a:p>
        </p:txBody>
      </p:sp>
      <p:sp>
        <p:nvSpPr>
          <p:cNvPr id="3" name="Platshållare för sidfot 2">
            <a:extLst>
              <a:ext uri="{FF2B5EF4-FFF2-40B4-BE49-F238E27FC236}">
                <a16:creationId xmlns:a16="http://schemas.microsoft.com/office/drawing/2014/main" id="{ABEB444F-7636-4C12-A300-30EBB5E1554A}"/>
              </a:ext>
            </a:extLst>
          </p:cNvPr>
          <p:cNvSpPr>
            <a:spLocks noGrp="1"/>
          </p:cNvSpPr>
          <p:nvPr>
            <p:ph type="ftr" sz="quarter" idx="3"/>
          </p:nvPr>
        </p:nvSpPr>
        <p:spPr/>
        <p:txBody>
          <a:bodyPr/>
          <a:lstStyle/>
          <a:p>
            <a:endParaRPr lang="sv-SE" dirty="0"/>
          </a:p>
        </p:txBody>
      </p:sp>
      <p:sp>
        <p:nvSpPr>
          <p:cNvPr id="4" name="Platshållare för bildnummer 3">
            <a:extLst>
              <a:ext uri="{FF2B5EF4-FFF2-40B4-BE49-F238E27FC236}">
                <a16:creationId xmlns:a16="http://schemas.microsoft.com/office/drawing/2014/main" id="{24D4CE6F-CD66-47F8-B6AA-6A75516124E3}"/>
              </a:ext>
            </a:extLst>
          </p:cNvPr>
          <p:cNvSpPr>
            <a:spLocks noGrp="1"/>
          </p:cNvSpPr>
          <p:nvPr>
            <p:ph type="sldNum" sz="quarter" idx="4"/>
          </p:nvPr>
        </p:nvSpPr>
        <p:spPr/>
        <p:txBody>
          <a:bodyPr/>
          <a:lstStyle/>
          <a:p>
            <a:fld id="{A1429CD0-710B-FB4F-BBEF-D74C79F42239}" type="slidenum">
              <a:rPr lang="sv-SE" smtClean="0"/>
              <a:pPr/>
              <a:t>9</a:t>
            </a:fld>
            <a:endParaRPr lang="sv-SE" dirty="0"/>
          </a:p>
        </p:txBody>
      </p:sp>
      <p:sp>
        <p:nvSpPr>
          <p:cNvPr id="5" name="Rektangel 4">
            <a:extLst>
              <a:ext uri="{FF2B5EF4-FFF2-40B4-BE49-F238E27FC236}">
                <a16:creationId xmlns:a16="http://schemas.microsoft.com/office/drawing/2014/main" id="{A7A3770C-5861-4EB2-8414-583C993F62DA}"/>
              </a:ext>
            </a:extLst>
          </p:cNvPr>
          <p:cNvSpPr/>
          <p:nvPr/>
        </p:nvSpPr>
        <p:spPr>
          <a:xfrm>
            <a:off x="1343770" y="438820"/>
            <a:ext cx="8165990" cy="1446550"/>
          </a:xfrm>
          <a:prstGeom prst="rect">
            <a:avLst/>
          </a:prstGeom>
        </p:spPr>
        <p:txBody>
          <a:bodyPr wrap="square">
            <a:spAutoFit/>
          </a:bodyPr>
          <a:lstStyle/>
          <a:p>
            <a:r>
              <a:rPr lang="sv-SE" sz="4400" dirty="0">
                <a:latin typeface="Arial" panose="020B0604020202020204" pitchFamily="34" charset="0"/>
                <a:cs typeface="Arial" panose="020B0604020202020204" pitchFamily="34" charset="0"/>
              </a:rPr>
              <a:t>Vilka rättigheter/fördelar ger medlemskapet? </a:t>
            </a:r>
          </a:p>
        </p:txBody>
      </p:sp>
      <p:sp>
        <p:nvSpPr>
          <p:cNvPr id="7" name="Rektangel 6">
            <a:extLst>
              <a:ext uri="{FF2B5EF4-FFF2-40B4-BE49-F238E27FC236}">
                <a16:creationId xmlns:a16="http://schemas.microsoft.com/office/drawing/2014/main" id="{F848082A-0D70-4AB3-9363-2ED641D15F9A}"/>
              </a:ext>
            </a:extLst>
          </p:cNvPr>
          <p:cNvSpPr/>
          <p:nvPr/>
        </p:nvSpPr>
        <p:spPr>
          <a:xfrm>
            <a:off x="1648570" y="2130981"/>
            <a:ext cx="6398150" cy="4247317"/>
          </a:xfrm>
          <a:prstGeom prst="rect">
            <a:avLst/>
          </a:prstGeom>
        </p:spPr>
        <p:txBody>
          <a:bodyPr wrap="square">
            <a:spAutoFit/>
          </a:bodyPr>
          <a:lstStyle/>
          <a:p>
            <a:r>
              <a:rPr lang="sv-SE" dirty="0"/>
              <a:t>Tillgång till:       </a:t>
            </a:r>
          </a:p>
          <a:p>
            <a:endParaRPr lang="sv-SE" dirty="0"/>
          </a:p>
          <a:p>
            <a:r>
              <a:rPr lang="sv-SE" dirty="0"/>
              <a:t>Eget vatten</a:t>
            </a:r>
          </a:p>
          <a:p>
            <a:r>
              <a:rPr lang="sv-SE" dirty="0"/>
              <a:t>                                                                               Grönområdena och stigarna</a:t>
            </a:r>
          </a:p>
          <a:p>
            <a:r>
              <a:rPr lang="sv-SE" dirty="0"/>
              <a:t>                                                                                  Badstranden och hamnen</a:t>
            </a:r>
          </a:p>
          <a:p>
            <a:r>
              <a:rPr lang="sv-SE" dirty="0"/>
              <a:t>                                                                                  Tennisbanan, Boulebana och fotbollsplan</a:t>
            </a:r>
          </a:p>
          <a:p>
            <a:r>
              <a:rPr lang="sv-SE" dirty="0"/>
              <a:t>                                                                                  Hemsidan som kan nyttjas för ex. Annonsering</a:t>
            </a:r>
          </a:p>
          <a:p>
            <a:r>
              <a:rPr lang="sv-SE" dirty="0"/>
              <a:t>                                                                                  </a:t>
            </a:r>
          </a:p>
          <a:p>
            <a:r>
              <a:rPr lang="sv-SE" b="1" dirty="0"/>
              <a:t>Aktivt arbetande styrelse som tillvaratar</a:t>
            </a:r>
          </a:p>
          <a:p>
            <a:r>
              <a:rPr lang="sv-SE" b="1" dirty="0"/>
              <a:t>                                                                                  medlemmarnas och föreningens ekonomi och intressen</a:t>
            </a:r>
          </a:p>
        </p:txBody>
      </p:sp>
      <p:pic>
        <p:nvPicPr>
          <p:cNvPr id="8" name="Bildobjekt 7">
            <a:extLst>
              <a:ext uri="{FF2B5EF4-FFF2-40B4-BE49-F238E27FC236}">
                <a16:creationId xmlns:a16="http://schemas.microsoft.com/office/drawing/2014/main" id="{4C339B15-55E5-4F9F-BEC7-F618E0678050}"/>
              </a:ext>
            </a:extLst>
          </p:cNvPr>
          <p:cNvPicPr>
            <a:picLocks noChangeAspect="1"/>
          </p:cNvPicPr>
          <p:nvPr/>
        </p:nvPicPr>
        <p:blipFill>
          <a:blip r:embed="rId2"/>
          <a:stretch>
            <a:fillRect/>
          </a:stretch>
        </p:blipFill>
        <p:spPr>
          <a:xfrm>
            <a:off x="8228687" y="1885370"/>
            <a:ext cx="2843979" cy="2881025"/>
          </a:xfrm>
          <a:prstGeom prst="rect">
            <a:avLst/>
          </a:prstGeom>
        </p:spPr>
      </p:pic>
    </p:spTree>
    <p:extLst>
      <p:ext uri="{BB962C8B-B14F-4D97-AF65-F5344CB8AC3E}">
        <p14:creationId xmlns:p14="http://schemas.microsoft.com/office/powerpoint/2010/main" val="2716585114"/>
      </p:ext>
    </p:extLst>
  </p:cSld>
  <p:clrMapOvr>
    <a:masterClrMapping/>
  </p:clrMapOvr>
</p:sld>
</file>

<file path=ppt/theme/theme1.xml><?xml version="1.0" encoding="utf-8"?>
<a:theme xmlns:a="http://schemas.openxmlformats.org/drawingml/2006/main" name="Villaägarna Tema">
  <a:themeElements>
    <a:clrScheme name="Custom 7">
      <a:dk1>
        <a:srgbClr val="000000"/>
      </a:dk1>
      <a:lt1>
        <a:srgbClr val="FFFFFF"/>
      </a:lt1>
      <a:dk2>
        <a:srgbClr val="44546A"/>
      </a:dk2>
      <a:lt2>
        <a:srgbClr val="E7E6E6"/>
      </a:lt2>
      <a:accent1>
        <a:srgbClr val="0B4DA0"/>
      </a:accent1>
      <a:accent2>
        <a:srgbClr val="13A538"/>
      </a:accent2>
      <a:accent3>
        <a:srgbClr val="F9B000"/>
      </a:accent3>
      <a:accent4>
        <a:srgbClr val="DBD3CB"/>
      </a:accent4>
      <a:accent5>
        <a:srgbClr val="494949"/>
      </a:accent5>
      <a:accent6>
        <a:srgbClr val="E7E7F1"/>
      </a:accent6>
      <a:hlink>
        <a:srgbClr val="0B4DA0"/>
      </a:hlink>
      <a:folHlink>
        <a:srgbClr val="0B4D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108000" rIns="108000" bIns="108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EF2E78A2-8127-4267-817D-8F7AA9EF1AC7}" vid="{840C9622-34E5-4735-B979-6D898BDB92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Villaägarna PPT</Template>
  <TotalTime>362</TotalTime>
  <Words>1007</Words>
  <Application>Microsoft Office PowerPoint</Application>
  <PresentationFormat>Bredbild</PresentationFormat>
  <Paragraphs>112</Paragraphs>
  <Slides>13</Slides>
  <Notes>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13</vt:i4>
      </vt:variant>
    </vt:vector>
  </HeadingPairs>
  <TitlesOfParts>
    <vt:vector size="18" baseType="lpstr">
      <vt:lpstr>Arial</vt:lpstr>
      <vt:lpstr>Arial Black</vt:lpstr>
      <vt:lpstr>Calibri</vt:lpstr>
      <vt:lpstr>Open Sans</vt:lpstr>
      <vt:lpstr>Villaägarna Tema</vt:lpstr>
      <vt:lpstr>Vintergatans SMF</vt:lpstr>
      <vt:lpstr>Att bo i en samfällighet</vt:lpstr>
      <vt:lpstr>Vad är en samfällighetsförening?</vt:lpstr>
      <vt:lpstr>Förvaltning via samfällighetsförening</vt:lpstr>
      <vt:lpstr>Vad styr förvaltningen?</vt:lpstr>
      <vt:lpstr>Varför väljs en styrelse och vad är styrelsens ansvar?</vt:lpstr>
      <vt:lpstr>Har jag solidariskt betalningsansvar för föreningens skulder?</vt:lpstr>
      <vt:lpstr>PowerPoint-presentation</vt:lpstr>
      <vt:lpstr>PowerPoint-presentation</vt:lpstr>
      <vt:lpstr>PowerPoint-presentation</vt:lpstr>
      <vt:lpstr>PowerPoint-presentation</vt:lpstr>
      <vt:lpstr>PowerPoint-presentation</vt:lpstr>
      <vt:lpstr>PowerPoint-presentation</vt:lpstr>
    </vt:vector>
  </TitlesOfParts>
  <Manager>Annika Nilsson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Titelsida</dc:title>
  <dc:creator>Eva Olsson</dc:creator>
  <cp:lastModifiedBy>Eva Olsson</cp:lastModifiedBy>
  <cp:revision>23</cp:revision>
  <cp:lastPrinted>2020-01-24T07:13:13Z</cp:lastPrinted>
  <dcterms:created xsi:type="dcterms:W3CDTF">2020-01-09T12:15:32Z</dcterms:created>
  <dcterms:modified xsi:type="dcterms:W3CDTF">2020-01-27T08:09:35Z</dcterms:modified>
</cp:coreProperties>
</file>